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26"/>
  </p:notesMasterIdLst>
  <p:handoutMasterIdLst>
    <p:handoutMasterId r:id="rId27"/>
  </p:handoutMasterIdLst>
  <p:sldIdLst>
    <p:sldId id="258" r:id="rId5"/>
    <p:sldId id="268" r:id="rId6"/>
    <p:sldId id="269" r:id="rId7"/>
    <p:sldId id="277" r:id="rId8"/>
    <p:sldId id="278" r:id="rId9"/>
    <p:sldId id="279" r:id="rId10"/>
    <p:sldId id="280" r:id="rId11"/>
    <p:sldId id="270" r:id="rId12"/>
    <p:sldId id="281" r:id="rId13"/>
    <p:sldId id="289" r:id="rId14"/>
    <p:sldId id="273" r:id="rId15"/>
    <p:sldId id="290" r:id="rId16"/>
    <p:sldId id="282" r:id="rId17"/>
    <p:sldId id="284" r:id="rId18"/>
    <p:sldId id="287" r:id="rId19"/>
    <p:sldId id="288" r:id="rId20"/>
    <p:sldId id="266" r:id="rId21"/>
    <p:sldId id="291" r:id="rId22"/>
    <p:sldId id="292" r:id="rId23"/>
    <p:sldId id="293" r:id="rId24"/>
    <p:sldId id="275"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FA2B3"/>
    <a:srgbClr val="4E718F"/>
    <a:srgbClr val="0072C7"/>
    <a:srgbClr val="666666"/>
    <a:srgbClr val="0D1D51"/>
    <a:srgbClr val="2C567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DF0D97B-C88C-46C1-8091-F971D19C63F6}" v="739" dt="2021-06-04T01:15:34.60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61432" autoAdjust="0"/>
  </p:normalViewPr>
  <p:slideViewPr>
    <p:cSldViewPr snapToGrid="0" showGuides="1">
      <p:cViewPr varScale="1">
        <p:scale>
          <a:sx n="52" d="100"/>
          <a:sy n="52" d="100"/>
        </p:scale>
        <p:origin x="1142" y="58"/>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p:scale>
          <a:sx n="100" d="100"/>
          <a:sy n="100" d="100"/>
        </p:scale>
        <p:origin x="1003" y="-1003"/>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handoutMaster" Target="handoutMasters/handoutMaster1.xml"/><Relationship Id="rId30" Type="http://schemas.openxmlformats.org/officeDocument/2006/relationships/theme" Target="theme/theme1.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ebecca Vicknair Lewis" userId="8e3c99b7055ae3b5" providerId="LiveId" clId="{9DF0D97B-C88C-46C1-8091-F971D19C63F6}"/>
    <pc:docChg chg="undo redo custSel addSld delSld modSld sldOrd">
      <pc:chgData name="Rebecca Vicknair Lewis" userId="8e3c99b7055ae3b5" providerId="LiveId" clId="{9DF0D97B-C88C-46C1-8091-F971D19C63F6}" dt="2021-06-04T00:51:14.555" v="13676"/>
      <pc:docMkLst>
        <pc:docMk/>
      </pc:docMkLst>
      <pc:sldChg chg="addSp delSp modSp del mod ord modClrScheme modAnim chgLayout">
        <pc:chgData name="Rebecca Vicknair Lewis" userId="8e3c99b7055ae3b5" providerId="LiveId" clId="{9DF0D97B-C88C-46C1-8091-F971D19C63F6}" dt="2021-06-02T01:39:27.977" v="697" actId="47"/>
        <pc:sldMkLst>
          <pc:docMk/>
          <pc:sldMk cId="59582380" sldId="256"/>
        </pc:sldMkLst>
        <pc:spChg chg="mod">
          <ac:chgData name="Rebecca Vicknair Lewis" userId="8e3c99b7055ae3b5" providerId="LiveId" clId="{9DF0D97B-C88C-46C1-8091-F971D19C63F6}" dt="2021-06-02T01:31:33.304" v="545" actId="26606"/>
          <ac:spMkLst>
            <pc:docMk/>
            <pc:sldMk cId="59582380" sldId="256"/>
            <ac:spMk id="2" creationId="{E668D7CE-0756-4C36-B665-7BEB4733EF8A}"/>
          </ac:spMkLst>
        </pc:spChg>
        <pc:spChg chg="add mod">
          <ac:chgData name="Rebecca Vicknair Lewis" userId="8e3c99b7055ae3b5" providerId="LiveId" clId="{9DF0D97B-C88C-46C1-8091-F971D19C63F6}" dt="2021-06-02T01:34:20.319" v="676" actId="1076"/>
          <ac:spMkLst>
            <pc:docMk/>
            <pc:sldMk cId="59582380" sldId="256"/>
            <ac:spMk id="3" creationId="{02229507-1D80-410B-B4D0-46B3F60725EB}"/>
          </ac:spMkLst>
        </pc:spChg>
        <pc:spChg chg="mod">
          <ac:chgData name="Rebecca Vicknair Lewis" userId="8e3c99b7055ae3b5" providerId="LiveId" clId="{9DF0D97B-C88C-46C1-8091-F971D19C63F6}" dt="2021-06-02T01:32:02.784" v="631" actId="20577"/>
          <ac:spMkLst>
            <pc:docMk/>
            <pc:sldMk cId="59582380" sldId="256"/>
            <ac:spMk id="4" creationId="{E98DCA46-603B-4178-8707-30E192CE6B8D}"/>
          </ac:spMkLst>
        </pc:spChg>
        <pc:spChg chg="del mod ord">
          <ac:chgData name="Rebecca Vicknair Lewis" userId="8e3c99b7055ae3b5" providerId="LiveId" clId="{9DF0D97B-C88C-46C1-8091-F971D19C63F6}" dt="2021-06-02T01:32:24.697" v="637" actId="478"/>
          <ac:spMkLst>
            <pc:docMk/>
            <pc:sldMk cId="59582380" sldId="256"/>
            <ac:spMk id="8" creationId="{5FC6C278-4035-446A-A94B-030E792FDDF5}"/>
          </ac:spMkLst>
        </pc:spChg>
        <pc:spChg chg="add del mod">
          <ac:chgData name="Rebecca Vicknair Lewis" userId="8e3c99b7055ae3b5" providerId="LiveId" clId="{9DF0D97B-C88C-46C1-8091-F971D19C63F6}" dt="2021-06-02T01:33:32.826" v="656" actId="931"/>
          <ac:spMkLst>
            <pc:docMk/>
            <pc:sldMk cId="59582380" sldId="256"/>
            <ac:spMk id="13" creationId="{76F2AB14-8C77-4663-B74E-FDD191A36E1F}"/>
          </ac:spMkLst>
        </pc:spChg>
        <pc:picChg chg="add mod">
          <ac:chgData name="Rebecca Vicknair Lewis" userId="8e3c99b7055ae3b5" providerId="LiveId" clId="{9DF0D97B-C88C-46C1-8091-F971D19C63F6}" dt="2021-06-02T01:34:15.441" v="675" actId="1076"/>
          <ac:picMkLst>
            <pc:docMk/>
            <pc:sldMk cId="59582380" sldId="256"/>
            <ac:picMk id="6" creationId="{DF0D6C6E-72A9-4344-A3A2-F8826D948776}"/>
          </ac:picMkLst>
        </pc:picChg>
      </pc:sldChg>
      <pc:sldChg chg="del">
        <pc:chgData name="Rebecca Vicknair Lewis" userId="8e3c99b7055ae3b5" providerId="LiveId" clId="{9DF0D97B-C88C-46C1-8091-F971D19C63F6}" dt="2021-06-02T01:11:35.977" v="0" actId="47"/>
        <pc:sldMkLst>
          <pc:docMk/>
          <pc:sldMk cId="3737989870" sldId="257"/>
        </pc:sldMkLst>
      </pc:sldChg>
      <pc:sldChg chg="modSp mod setBg modNotesTx">
        <pc:chgData name="Rebecca Vicknair Lewis" userId="8e3c99b7055ae3b5" providerId="LiveId" clId="{9DF0D97B-C88C-46C1-8091-F971D19C63F6}" dt="2021-06-03T23:42:58.406" v="9704" actId="20577"/>
        <pc:sldMkLst>
          <pc:docMk/>
          <pc:sldMk cId="3167172060" sldId="258"/>
        </pc:sldMkLst>
        <pc:spChg chg="mod">
          <ac:chgData name="Rebecca Vicknair Lewis" userId="8e3c99b7055ae3b5" providerId="LiveId" clId="{9DF0D97B-C88C-46C1-8091-F971D19C63F6}" dt="2021-06-03T23:42:58.406" v="9704" actId="20577"/>
          <ac:spMkLst>
            <pc:docMk/>
            <pc:sldMk cId="3167172060" sldId="258"/>
            <ac:spMk id="5" creationId="{7705E642-6B39-47C9-94BB-D5FCE445B30B}"/>
          </ac:spMkLst>
        </pc:spChg>
      </pc:sldChg>
      <pc:sldChg chg="addSp delSp modSp mod ord modClrScheme chgLayout modNotesTx">
        <pc:chgData name="Rebecca Vicknair Lewis" userId="8e3c99b7055ae3b5" providerId="LiveId" clId="{9DF0D97B-C88C-46C1-8091-F971D19C63F6}" dt="2021-06-04T00:15:51.669" v="12889" actId="20577"/>
        <pc:sldMkLst>
          <pc:docMk/>
          <pc:sldMk cId="688656153" sldId="266"/>
        </pc:sldMkLst>
        <pc:spChg chg="mod ord">
          <ac:chgData name="Rebecca Vicknair Lewis" userId="8e3c99b7055ae3b5" providerId="LiveId" clId="{9DF0D97B-C88C-46C1-8091-F971D19C63F6}" dt="2021-06-03T03:29:29.361" v="9344" actId="26606"/>
          <ac:spMkLst>
            <pc:docMk/>
            <pc:sldMk cId="688656153" sldId="266"/>
            <ac:spMk id="4" creationId="{00000000-0000-0000-0000-000000000000}"/>
          </ac:spMkLst>
        </pc:spChg>
        <pc:spChg chg="mod ord">
          <ac:chgData name="Rebecca Vicknair Lewis" userId="8e3c99b7055ae3b5" providerId="LiveId" clId="{9DF0D97B-C88C-46C1-8091-F971D19C63F6}" dt="2021-06-03T03:32:24.578" v="9379" actId="20577"/>
          <ac:spMkLst>
            <pc:docMk/>
            <pc:sldMk cId="688656153" sldId="266"/>
            <ac:spMk id="7" creationId="{00000000-0000-0000-0000-000000000000}"/>
          </ac:spMkLst>
        </pc:spChg>
        <pc:spChg chg="add del mod">
          <ac:chgData name="Rebecca Vicknair Lewis" userId="8e3c99b7055ae3b5" providerId="LiveId" clId="{9DF0D97B-C88C-46C1-8091-F971D19C63F6}" dt="2021-06-03T03:29:21.192" v="9343" actId="931"/>
          <ac:spMkLst>
            <pc:docMk/>
            <pc:sldMk cId="688656153" sldId="266"/>
            <ac:spMk id="12" creationId="{7497FA18-9649-483C-B838-2C80319643E1}"/>
          </ac:spMkLst>
        </pc:spChg>
        <pc:graphicFrameChg chg="add mod modGraphic">
          <ac:chgData name="Rebecca Vicknair Lewis" userId="8e3c99b7055ae3b5" providerId="LiveId" clId="{9DF0D97B-C88C-46C1-8091-F971D19C63F6}" dt="2021-06-03T03:30:05.405" v="9346" actId="14100"/>
          <ac:graphicFrameMkLst>
            <pc:docMk/>
            <pc:sldMk cId="688656153" sldId="266"/>
            <ac:graphicFrameMk id="6" creationId="{BEE52E89-C526-4F73-86FB-0EB31587CD33}"/>
          </ac:graphicFrameMkLst>
        </pc:graphicFrameChg>
        <pc:picChg chg="add mod">
          <ac:chgData name="Rebecca Vicknair Lewis" userId="8e3c99b7055ae3b5" providerId="LiveId" clId="{9DF0D97B-C88C-46C1-8091-F971D19C63F6}" dt="2021-06-03T03:29:29.361" v="9344" actId="26606"/>
          <ac:picMkLst>
            <pc:docMk/>
            <pc:sldMk cId="688656153" sldId="266"/>
            <ac:picMk id="3" creationId="{4A80932B-43FA-4555-BE10-6E8391047ACC}"/>
          </ac:picMkLst>
        </pc:picChg>
      </pc:sldChg>
      <pc:sldChg chg="addSp delSp modSp mod setBg modClrScheme modAnim chgLayout modNotesTx">
        <pc:chgData name="Rebecca Vicknair Lewis" userId="8e3c99b7055ae3b5" providerId="LiveId" clId="{9DF0D97B-C88C-46C1-8091-F971D19C63F6}" dt="2021-06-03T23:43:47.752" v="9721" actId="20577"/>
        <pc:sldMkLst>
          <pc:docMk/>
          <pc:sldMk cId="3187533055" sldId="268"/>
        </pc:sldMkLst>
        <pc:spChg chg="mod ord">
          <ac:chgData name="Rebecca Vicknair Lewis" userId="8e3c99b7055ae3b5" providerId="LiveId" clId="{9DF0D97B-C88C-46C1-8091-F971D19C63F6}" dt="2021-06-02T01:20:53.023" v="469" actId="313"/>
          <ac:spMkLst>
            <pc:docMk/>
            <pc:sldMk cId="3187533055" sldId="268"/>
            <ac:spMk id="2" creationId="{6C64C2A7-EC84-4D8C-9CA2-F6AE46F51FB6}"/>
          </ac:spMkLst>
        </pc:spChg>
        <pc:spChg chg="mod ord">
          <ac:chgData name="Rebecca Vicknair Lewis" userId="8e3c99b7055ae3b5" providerId="LiveId" clId="{9DF0D97B-C88C-46C1-8091-F971D19C63F6}" dt="2021-06-02T01:20:36.493" v="467" actId="5793"/>
          <ac:spMkLst>
            <pc:docMk/>
            <pc:sldMk cId="3187533055" sldId="268"/>
            <ac:spMk id="3" creationId="{56960426-AAA6-4126-93AF-30F7DEE010A4}"/>
          </ac:spMkLst>
        </pc:spChg>
        <pc:spChg chg="mod ord modVis">
          <ac:chgData name="Rebecca Vicknair Lewis" userId="8e3c99b7055ae3b5" providerId="LiveId" clId="{9DF0D97B-C88C-46C1-8091-F971D19C63F6}" dt="2021-06-02T01:15:55.867" v="60" actId="26606"/>
          <ac:spMkLst>
            <pc:docMk/>
            <pc:sldMk cId="3187533055" sldId="268"/>
            <ac:spMk id="4" creationId="{D66E959E-B23F-467A-9B6E-30F9EE969EC2}"/>
          </ac:spMkLst>
        </pc:spChg>
        <pc:spChg chg="add del mod">
          <ac:chgData name="Rebecca Vicknair Lewis" userId="8e3c99b7055ae3b5" providerId="LiveId" clId="{9DF0D97B-C88C-46C1-8091-F971D19C63F6}" dt="2021-06-02T01:19:30.071" v="396" actId="478"/>
          <ac:spMkLst>
            <pc:docMk/>
            <pc:sldMk cId="3187533055" sldId="268"/>
            <ac:spMk id="6" creationId="{6066E9CA-DA56-4FC4-886C-785ABD964D8E}"/>
          </ac:spMkLst>
        </pc:spChg>
        <pc:spChg chg="add del mod">
          <ac:chgData name="Rebecca Vicknair Lewis" userId="8e3c99b7055ae3b5" providerId="LiveId" clId="{9DF0D97B-C88C-46C1-8091-F971D19C63F6}" dt="2021-06-02T01:19:44.408" v="411" actId="478"/>
          <ac:spMkLst>
            <pc:docMk/>
            <pc:sldMk cId="3187533055" sldId="268"/>
            <ac:spMk id="7" creationId="{0C045F59-6C0A-4F75-926E-69FEC4E72618}"/>
          </ac:spMkLst>
        </pc:spChg>
        <pc:picChg chg="mod ord">
          <ac:chgData name="Rebecca Vicknair Lewis" userId="8e3c99b7055ae3b5" providerId="LiveId" clId="{9DF0D97B-C88C-46C1-8091-F971D19C63F6}" dt="2021-06-02T01:15:55.867" v="60" actId="26606"/>
          <ac:picMkLst>
            <pc:docMk/>
            <pc:sldMk cId="3187533055" sldId="268"/>
            <ac:picMk id="11" creationId="{9D82A855-CCB0-4075-B5EE-5CC6FD176DB4}"/>
          </ac:picMkLst>
        </pc:picChg>
      </pc:sldChg>
      <pc:sldChg chg="addSp delSp modSp mod modClrScheme chgLayout modNotesTx">
        <pc:chgData name="Rebecca Vicknair Lewis" userId="8e3c99b7055ae3b5" providerId="LiveId" clId="{9DF0D97B-C88C-46C1-8091-F971D19C63F6}" dt="2021-06-03T23:46:21.677" v="9911" actId="404"/>
        <pc:sldMkLst>
          <pc:docMk/>
          <pc:sldMk cId="433561355" sldId="269"/>
        </pc:sldMkLst>
        <pc:spChg chg="mod ord">
          <ac:chgData name="Rebecca Vicknair Lewis" userId="8e3c99b7055ae3b5" providerId="LiveId" clId="{9DF0D97B-C88C-46C1-8091-F971D19C63F6}" dt="2021-06-03T23:46:21.677" v="9911" actId="404"/>
          <ac:spMkLst>
            <pc:docMk/>
            <pc:sldMk cId="433561355" sldId="269"/>
            <ac:spMk id="2" creationId="{E2C50832-0B36-43C5-98EC-4CD165D78718}"/>
          </ac:spMkLst>
        </pc:spChg>
        <pc:spChg chg="del mod ord">
          <ac:chgData name="Rebecca Vicknair Lewis" userId="8e3c99b7055ae3b5" providerId="LiveId" clId="{9DF0D97B-C88C-46C1-8091-F971D19C63F6}" dt="2021-06-02T01:22:16.142" v="502" actId="26606"/>
          <ac:spMkLst>
            <pc:docMk/>
            <pc:sldMk cId="433561355" sldId="269"/>
            <ac:spMk id="3" creationId="{552A9C73-06ED-419B-81B5-491CBFC22330}"/>
          </ac:spMkLst>
        </pc:spChg>
        <pc:spChg chg="mod">
          <ac:chgData name="Rebecca Vicknair Lewis" userId="8e3c99b7055ae3b5" providerId="LiveId" clId="{9DF0D97B-C88C-46C1-8091-F971D19C63F6}" dt="2021-06-02T01:24:24.622" v="517" actId="26606"/>
          <ac:spMkLst>
            <pc:docMk/>
            <pc:sldMk cId="433561355" sldId="269"/>
            <ac:spMk id="4" creationId="{3B5C6BAC-F3F8-4AA0-B332-02F663571328}"/>
          </ac:spMkLst>
        </pc:spChg>
        <pc:spChg chg="add del mod">
          <ac:chgData name="Rebecca Vicknair Lewis" userId="8e3c99b7055ae3b5" providerId="LiveId" clId="{9DF0D97B-C88C-46C1-8091-F971D19C63F6}" dt="2021-06-02T01:22:16.142" v="502" actId="26606"/>
          <ac:spMkLst>
            <pc:docMk/>
            <pc:sldMk cId="433561355" sldId="269"/>
            <ac:spMk id="6" creationId="{1DB8CEDF-CE49-4A5D-BF63-58331903F5B5}"/>
          </ac:spMkLst>
        </pc:spChg>
        <pc:spChg chg="add del mod">
          <ac:chgData name="Rebecca Vicknair Lewis" userId="8e3c99b7055ae3b5" providerId="LiveId" clId="{9DF0D97B-C88C-46C1-8091-F971D19C63F6}" dt="2021-06-02T01:22:54.211" v="503" actId="931"/>
          <ac:spMkLst>
            <pc:docMk/>
            <pc:sldMk cId="433561355" sldId="269"/>
            <ac:spMk id="11" creationId="{757F3030-C33D-4CC9-B859-00E5E65A6F2B}"/>
          </ac:spMkLst>
        </pc:spChg>
        <pc:spChg chg="add del mod">
          <ac:chgData name="Rebecca Vicknair Lewis" userId="8e3c99b7055ae3b5" providerId="LiveId" clId="{9DF0D97B-C88C-46C1-8091-F971D19C63F6}" dt="2021-06-02T01:24:24.622" v="517" actId="26606"/>
          <ac:spMkLst>
            <pc:docMk/>
            <pc:sldMk cId="433561355" sldId="269"/>
            <ac:spMk id="12" creationId="{19069F8E-075F-4C3D-834D-A686C8AD6F87}"/>
          </ac:spMkLst>
        </pc:spChg>
        <pc:spChg chg="add del mod">
          <ac:chgData name="Rebecca Vicknair Lewis" userId="8e3c99b7055ae3b5" providerId="LiveId" clId="{9DF0D97B-C88C-46C1-8091-F971D19C63F6}" dt="2021-06-02T01:23:44.769" v="511" actId="26606"/>
          <ac:spMkLst>
            <pc:docMk/>
            <pc:sldMk cId="433561355" sldId="269"/>
            <ac:spMk id="14" creationId="{DE17E051-99FC-4B8C-9A97-770D434BDA4A}"/>
          </ac:spMkLst>
        </pc:spChg>
        <pc:spChg chg="add del mod">
          <ac:chgData name="Rebecca Vicknair Lewis" userId="8e3c99b7055ae3b5" providerId="LiveId" clId="{9DF0D97B-C88C-46C1-8091-F971D19C63F6}" dt="2021-06-02T01:24:24.622" v="517" actId="26606"/>
          <ac:spMkLst>
            <pc:docMk/>
            <pc:sldMk cId="433561355" sldId="269"/>
            <ac:spMk id="16" creationId="{35C74945-FF16-44DD-AD71-8F4EE71AABC3}"/>
          </ac:spMkLst>
        </pc:spChg>
        <pc:spChg chg="add del mod">
          <ac:chgData name="Rebecca Vicknair Lewis" userId="8e3c99b7055ae3b5" providerId="LiveId" clId="{9DF0D97B-C88C-46C1-8091-F971D19C63F6}" dt="2021-06-02T01:24:24.622" v="517" actId="26606"/>
          <ac:spMkLst>
            <pc:docMk/>
            <pc:sldMk cId="433561355" sldId="269"/>
            <ac:spMk id="18" creationId="{6F67BBA2-60B7-4954-873A-901173814445}"/>
          </ac:spMkLst>
        </pc:spChg>
        <pc:spChg chg="add del mod">
          <ac:chgData name="Rebecca Vicknair Lewis" userId="8e3c99b7055ae3b5" providerId="LiveId" clId="{9DF0D97B-C88C-46C1-8091-F971D19C63F6}" dt="2021-06-02T01:24:24.622" v="517" actId="26606"/>
          <ac:spMkLst>
            <pc:docMk/>
            <pc:sldMk cId="433561355" sldId="269"/>
            <ac:spMk id="20" creationId="{429673DE-D6A5-4545-AE0B-D6DFCC24C6F8}"/>
          </ac:spMkLst>
        </pc:spChg>
        <pc:spChg chg="add del mod">
          <ac:chgData name="Rebecca Vicknair Lewis" userId="8e3c99b7055ae3b5" providerId="LiveId" clId="{9DF0D97B-C88C-46C1-8091-F971D19C63F6}" dt="2021-06-02T01:24:24.622" v="517" actId="26606"/>
          <ac:spMkLst>
            <pc:docMk/>
            <pc:sldMk cId="433561355" sldId="269"/>
            <ac:spMk id="22" creationId="{93ED60A1-B3D4-4A8A-8EBF-DF9993B39730}"/>
          </ac:spMkLst>
        </pc:spChg>
        <pc:picChg chg="del mod ord">
          <ac:chgData name="Rebecca Vicknair Lewis" userId="8e3c99b7055ae3b5" providerId="LiveId" clId="{9DF0D97B-C88C-46C1-8091-F971D19C63F6}" dt="2021-06-02T01:22:05.323" v="500" actId="478"/>
          <ac:picMkLst>
            <pc:docMk/>
            <pc:sldMk cId="433561355" sldId="269"/>
            <ac:picMk id="7" creationId="{A241642C-CB49-4AA1-9EAD-3BCEA280B5B6}"/>
          </ac:picMkLst>
        </pc:picChg>
        <pc:picChg chg="add mod">
          <ac:chgData name="Rebecca Vicknair Lewis" userId="8e3c99b7055ae3b5" providerId="LiveId" clId="{9DF0D97B-C88C-46C1-8091-F971D19C63F6}" dt="2021-06-02T01:26:33.138" v="528" actId="12789"/>
          <ac:picMkLst>
            <pc:docMk/>
            <pc:sldMk cId="433561355" sldId="269"/>
            <ac:picMk id="9" creationId="{5251D053-157E-45DF-A218-8A245C9ACD1C}"/>
          </ac:picMkLst>
        </pc:picChg>
        <pc:picChg chg="add mod">
          <ac:chgData name="Rebecca Vicknair Lewis" userId="8e3c99b7055ae3b5" providerId="LiveId" clId="{9DF0D97B-C88C-46C1-8091-F971D19C63F6}" dt="2021-06-02T01:27:47.059" v="533" actId="207"/>
          <ac:picMkLst>
            <pc:docMk/>
            <pc:sldMk cId="433561355" sldId="269"/>
            <ac:picMk id="13" creationId="{ECAF6316-0B5A-4A30-8361-9B75AA63F44B}"/>
          </ac:picMkLst>
        </pc:picChg>
        <pc:picChg chg="add mod">
          <ac:chgData name="Rebecca Vicknair Lewis" userId="8e3c99b7055ae3b5" providerId="LiveId" clId="{9DF0D97B-C88C-46C1-8091-F971D19C63F6}" dt="2021-06-02T01:26:33.138" v="528" actId="12789"/>
          <ac:picMkLst>
            <pc:docMk/>
            <pc:sldMk cId="433561355" sldId="269"/>
            <ac:picMk id="17" creationId="{7AC9DA39-B9E3-44B5-8C54-02045850CC2B}"/>
          </ac:picMkLst>
        </pc:picChg>
      </pc:sldChg>
      <pc:sldChg chg="modSp mod modClrScheme modAnim chgLayout modNotesTx">
        <pc:chgData name="Rebecca Vicknair Lewis" userId="8e3c99b7055ae3b5" providerId="LiveId" clId="{9DF0D97B-C88C-46C1-8091-F971D19C63F6}" dt="2021-06-04T00:51:14.555" v="13676"/>
        <pc:sldMkLst>
          <pc:docMk/>
          <pc:sldMk cId="961730162" sldId="270"/>
        </pc:sldMkLst>
        <pc:spChg chg="mod ord">
          <ac:chgData name="Rebecca Vicknair Lewis" userId="8e3c99b7055ae3b5" providerId="LiveId" clId="{9DF0D97B-C88C-46C1-8091-F971D19C63F6}" dt="2021-06-02T02:57:15.675" v="4128" actId="26606"/>
          <ac:spMkLst>
            <pc:docMk/>
            <pc:sldMk cId="961730162" sldId="270"/>
            <ac:spMk id="2" creationId="{903A9A18-93E0-4615-B7AA-B8C8FBB14464}"/>
          </ac:spMkLst>
        </pc:spChg>
        <pc:spChg chg="mod">
          <ac:chgData name="Rebecca Vicknair Lewis" userId="8e3c99b7055ae3b5" providerId="LiveId" clId="{9DF0D97B-C88C-46C1-8091-F971D19C63F6}" dt="2021-06-02T03:02:20.853" v="4211" actId="14100"/>
          <ac:spMkLst>
            <pc:docMk/>
            <pc:sldMk cId="961730162" sldId="270"/>
            <ac:spMk id="3" creationId="{B91B32C0-5E61-447F-9557-57AF415D6FE9}"/>
          </ac:spMkLst>
        </pc:spChg>
        <pc:spChg chg="mod ord">
          <ac:chgData name="Rebecca Vicknair Lewis" userId="8e3c99b7055ae3b5" providerId="LiveId" clId="{9DF0D97B-C88C-46C1-8091-F971D19C63F6}" dt="2021-06-02T02:57:15.675" v="4128" actId="26606"/>
          <ac:spMkLst>
            <pc:docMk/>
            <pc:sldMk cId="961730162" sldId="270"/>
            <ac:spMk id="4" creationId="{0BDDBFEE-BC50-46CF-AB8F-D145B99B57A6}"/>
          </ac:spMkLst>
        </pc:spChg>
        <pc:picChg chg="mod">
          <ac:chgData name="Rebecca Vicknair Lewis" userId="8e3c99b7055ae3b5" providerId="LiveId" clId="{9DF0D97B-C88C-46C1-8091-F971D19C63F6}" dt="2021-06-02T02:57:15.675" v="4128" actId="26606"/>
          <ac:picMkLst>
            <pc:docMk/>
            <pc:sldMk cId="961730162" sldId="270"/>
            <ac:picMk id="7" creationId="{29305ED8-D39E-4A20-A7CB-7EC58B3E325D}"/>
          </ac:picMkLst>
        </pc:picChg>
      </pc:sldChg>
      <pc:sldChg chg="del">
        <pc:chgData name="Rebecca Vicknair Lewis" userId="8e3c99b7055ae3b5" providerId="LiveId" clId="{9DF0D97B-C88C-46C1-8091-F971D19C63F6}" dt="2021-06-03T03:34:43.782" v="9381" actId="2696"/>
        <pc:sldMkLst>
          <pc:docMk/>
          <pc:sldMk cId="460269255" sldId="271"/>
        </pc:sldMkLst>
      </pc:sldChg>
      <pc:sldChg chg="del">
        <pc:chgData name="Rebecca Vicknair Lewis" userId="8e3c99b7055ae3b5" providerId="LiveId" clId="{9DF0D97B-C88C-46C1-8091-F971D19C63F6}" dt="2021-06-03T03:34:48.264" v="9382" actId="2696"/>
        <pc:sldMkLst>
          <pc:docMk/>
          <pc:sldMk cId="269403648" sldId="272"/>
        </pc:sldMkLst>
      </pc:sldChg>
      <pc:sldChg chg="addSp delSp modSp mod ord modClrScheme modAnim chgLayout modNotesTx">
        <pc:chgData name="Rebecca Vicknair Lewis" userId="8e3c99b7055ae3b5" providerId="LiveId" clId="{9DF0D97B-C88C-46C1-8091-F971D19C63F6}" dt="2021-06-04T00:04:10.818" v="11777" actId="20577"/>
        <pc:sldMkLst>
          <pc:docMk/>
          <pc:sldMk cId="1169930804" sldId="273"/>
        </pc:sldMkLst>
        <pc:spChg chg="del">
          <ac:chgData name="Rebecca Vicknair Lewis" userId="8e3c99b7055ae3b5" providerId="LiveId" clId="{9DF0D97B-C88C-46C1-8091-F971D19C63F6}" dt="2021-06-02T03:38:41.735" v="5198" actId="478"/>
          <ac:spMkLst>
            <pc:docMk/>
            <pc:sldMk cId="1169930804" sldId="273"/>
            <ac:spMk id="2" creationId="{4332B532-EB3E-428B-9224-EFA237D16A73}"/>
          </ac:spMkLst>
        </pc:spChg>
        <pc:spChg chg="mod">
          <ac:chgData name="Rebecca Vicknair Lewis" userId="8e3c99b7055ae3b5" providerId="LiveId" clId="{9DF0D97B-C88C-46C1-8091-F971D19C63F6}" dt="2021-06-03T00:25:47.811" v="5500" actId="26606"/>
          <ac:spMkLst>
            <pc:docMk/>
            <pc:sldMk cId="1169930804" sldId="273"/>
            <ac:spMk id="3" creationId="{EB5F9B50-CED9-4961-91E8-058BE256771F}"/>
          </ac:spMkLst>
        </pc:spChg>
        <pc:spChg chg="add del mod">
          <ac:chgData name="Rebecca Vicknair Lewis" userId="8e3c99b7055ae3b5" providerId="LiveId" clId="{9DF0D97B-C88C-46C1-8091-F971D19C63F6}" dt="2021-06-02T03:38:47.711" v="5199" actId="478"/>
          <ac:spMkLst>
            <pc:docMk/>
            <pc:sldMk cId="1169930804" sldId="273"/>
            <ac:spMk id="8" creationId="{495F6989-E134-43B0-B435-80BB05CA6078}"/>
          </ac:spMkLst>
        </pc:spChg>
        <pc:spChg chg="add del mod">
          <ac:chgData name="Rebecca Vicknair Lewis" userId="8e3c99b7055ae3b5" providerId="LiveId" clId="{9DF0D97B-C88C-46C1-8091-F971D19C63F6}" dt="2021-06-03T00:24:51.702" v="5492" actId="478"/>
          <ac:spMkLst>
            <pc:docMk/>
            <pc:sldMk cId="1169930804" sldId="273"/>
            <ac:spMk id="10" creationId="{3BB9B07B-C5F9-4200-8429-89201D2FACC3}"/>
          </ac:spMkLst>
        </pc:spChg>
        <pc:spChg chg="add mod ord">
          <ac:chgData name="Rebecca Vicknair Lewis" userId="8e3c99b7055ae3b5" providerId="LiveId" clId="{9DF0D97B-C88C-46C1-8091-F971D19C63F6}" dt="2021-06-03T00:41:20.730" v="5820" actId="166"/>
          <ac:spMkLst>
            <pc:docMk/>
            <pc:sldMk cId="1169930804" sldId="273"/>
            <ac:spMk id="15" creationId="{FB9620EB-5564-4779-99FE-63EEF777E25D}"/>
          </ac:spMkLst>
        </pc:spChg>
        <pc:spChg chg="add mod ord">
          <ac:chgData name="Rebecca Vicknair Lewis" userId="8e3c99b7055ae3b5" providerId="LiveId" clId="{9DF0D97B-C88C-46C1-8091-F971D19C63F6}" dt="2021-06-03T00:31:29.794" v="5580" actId="1076"/>
          <ac:spMkLst>
            <pc:docMk/>
            <pc:sldMk cId="1169930804" sldId="273"/>
            <ac:spMk id="16" creationId="{28DFBA09-8FA1-432E-A4D5-252330579761}"/>
          </ac:spMkLst>
        </pc:spChg>
        <pc:spChg chg="add del mod">
          <ac:chgData name="Rebecca Vicknair Lewis" userId="8e3c99b7055ae3b5" providerId="LiveId" clId="{9DF0D97B-C88C-46C1-8091-F971D19C63F6}" dt="2021-06-03T00:25:33.798" v="5497" actId="26606"/>
          <ac:spMkLst>
            <pc:docMk/>
            <pc:sldMk cId="1169930804" sldId="273"/>
            <ac:spMk id="17" creationId="{FF4BECAB-43F6-4029-B748-F236E8E6000D}"/>
          </ac:spMkLst>
        </pc:spChg>
        <pc:spChg chg="add del mod">
          <ac:chgData name="Rebecca Vicknair Lewis" userId="8e3c99b7055ae3b5" providerId="LiveId" clId="{9DF0D97B-C88C-46C1-8091-F971D19C63F6}" dt="2021-06-03T00:25:33.798" v="5497" actId="26606"/>
          <ac:spMkLst>
            <pc:docMk/>
            <pc:sldMk cId="1169930804" sldId="273"/>
            <ac:spMk id="19" creationId="{21CBAB1A-D18E-420F-993D-AB9F150411FC}"/>
          </ac:spMkLst>
        </pc:spChg>
        <pc:spChg chg="add mod ord">
          <ac:chgData name="Rebecca Vicknair Lewis" userId="8e3c99b7055ae3b5" providerId="LiveId" clId="{9DF0D97B-C88C-46C1-8091-F971D19C63F6}" dt="2021-06-03T00:39:14.369" v="5750" actId="207"/>
          <ac:spMkLst>
            <pc:docMk/>
            <pc:sldMk cId="1169930804" sldId="273"/>
            <ac:spMk id="21" creationId="{A5F5E8BD-2AD1-432E-BF9A-19A416338AE5}"/>
          </ac:spMkLst>
        </pc:spChg>
        <pc:spChg chg="add mod">
          <ac:chgData name="Rebecca Vicknair Lewis" userId="8e3c99b7055ae3b5" providerId="LiveId" clId="{9DF0D97B-C88C-46C1-8091-F971D19C63F6}" dt="2021-06-03T00:32:49.158" v="5621" actId="122"/>
          <ac:spMkLst>
            <pc:docMk/>
            <pc:sldMk cId="1169930804" sldId="273"/>
            <ac:spMk id="23" creationId="{B9A1E841-54CC-4A47-82DD-55112A807363}"/>
          </ac:spMkLst>
        </pc:spChg>
        <pc:spChg chg="add del mod">
          <ac:chgData name="Rebecca Vicknair Lewis" userId="8e3c99b7055ae3b5" providerId="LiveId" clId="{9DF0D97B-C88C-46C1-8091-F971D19C63F6}" dt="2021-06-03T00:25:47.811" v="5500" actId="26606"/>
          <ac:spMkLst>
            <pc:docMk/>
            <pc:sldMk cId="1169930804" sldId="273"/>
            <ac:spMk id="24" creationId="{728B5061-CE76-491B-8060-946AD1AEB062}"/>
          </ac:spMkLst>
        </pc:spChg>
        <pc:spChg chg="add del mod">
          <ac:chgData name="Rebecca Vicknair Lewis" userId="8e3c99b7055ae3b5" providerId="LiveId" clId="{9DF0D97B-C88C-46C1-8091-F971D19C63F6}" dt="2021-06-03T00:25:47.811" v="5500" actId="26606"/>
          <ac:spMkLst>
            <pc:docMk/>
            <pc:sldMk cId="1169930804" sldId="273"/>
            <ac:spMk id="26" creationId="{9F53CD80-E301-45FE-BA1C-28A71A02C3C7}"/>
          </ac:spMkLst>
        </pc:spChg>
        <pc:spChg chg="add mod ord">
          <ac:chgData name="Rebecca Vicknair Lewis" userId="8e3c99b7055ae3b5" providerId="LiveId" clId="{9DF0D97B-C88C-46C1-8091-F971D19C63F6}" dt="2021-06-03T00:40:43.454" v="5803" actId="14100"/>
          <ac:spMkLst>
            <pc:docMk/>
            <pc:sldMk cId="1169930804" sldId="273"/>
            <ac:spMk id="27" creationId="{B1B14BFF-428D-4D43-92E7-DB15DE221B64}"/>
          </ac:spMkLst>
        </pc:spChg>
        <pc:spChg chg="add mod ord">
          <ac:chgData name="Rebecca Vicknair Lewis" userId="8e3c99b7055ae3b5" providerId="LiveId" clId="{9DF0D97B-C88C-46C1-8091-F971D19C63F6}" dt="2021-06-03T00:40:46.982" v="5804" actId="14100"/>
          <ac:spMkLst>
            <pc:docMk/>
            <pc:sldMk cId="1169930804" sldId="273"/>
            <ac:spMk id="29" creationId="{A5978CC4-323C-4515-B38B-C0BC49B7ABD8}"/>
          </ac:spMkLst>
        </pc:spChg>
        <pc:spChg chg="add mod ord">
          <ac:chgData name="Rebecca Vicknair Lewis" userId="8e3c99b7055ae3b5" providerId="LiveId" clId="{9DF0D97B-C88C-46C1-8091-F971D19C63F6}" dt="2021-06-03T00:41:03.315" v="5807" actId="1035"/>
          <ac:spMkLst>
            <pc:docMk/>
            <pc:sldMk cId="1169930804" sldId="273"/>
            <ac:spMk id="30" creationId="{43B19BBB-17FC-4A51-90F0-616F01AED5D8}"/>
          </ac:spMkLst>
        </pc:spChg>
        <pc:spChg chg="add del mod">
          <ac:chgData name="Rebecca Vicknair Lewis" userId="8e3c99b7055ae3b5" providerId="LiveId" clId="{9DF0D97B-C88C-46C1-8091-F971D19C63F6}" dt="2021-06-03T00:26:57.630" v="5513" actId="931"/>
          <ac:spMkLst>
            <pc:docMk/>
            <pc:sldMk cId="1169930804" sldId="273"/>
            <ac:spMk id="31" creationId="{628FDF21-2443-42C5-827F-1432E54B6FCC}"/>
          </ac:spMkLst>
        </pc:spChg>
        <pc:spChg chg="add mod">
          <ac:chgData name="Rebecca Vicknair Lewis" userId="8e3c99b7055ae3b5" providerId="LiveId" clId="{9DF0D97B-C88C-46C1-8091-F971D19C63F6}" dt="2021-06-03T00:41:28.868" v="5868" actId="1035"/>
          <ac:spMkLst>
            <pc:docMk/>
            <pc:sldMk cId="1169930804" sldId="273"/>
            <ac:spMk id="32" creationId="{CAE4BEC7-5E41-4217-B620-40E3CE6AA9C0}"/>
          </ac:spMkLst>
        </pc:spChg>
        <pc:spChg chg="add del mod">
          <ac:chgData name="Rebecca Vicknair Lewis" userId="8e3c99b7055ae3b5" providerId="LiveId" clId="{9DF0D97B-C88C-46C1-8091-F971D19C63F6}" dt="2021-06-03T00:25:54.806" v="5502" actId="478"/>
          <ac:spMkLst>
            <pc:docMk/>
            <pc:sldMk cId="1169930804" sldId="273"/>
            <ac:spMk id="33" creationId="{1E716CAE-6AFB-4538-B45D-351E12301BA2}"/>
          </ac:spMkLst>
        </pc:spChg>
        <pc:graphicFrameChg chg="del">
          <ac:chgData name="Rebecca Vicknair Lewis" userId="8e3c99b7055ae3b5" providerId="LiveId" clId="{9DF0D97B-C88C-46C1-8091-F971D19C63F6}" dt="2021-06-02T03:38:15.630" v="5194" actId="478"/>
          <ac:graphicFrameMkLst>
            <pc:docMk/>
            <pc:sldMk cId="1169930804" sldId="273"/>
            <ac:graphicFrameMk id="6" creationId="{C062A1BC-6630-4B2A-9929-8780DBCEC3DB}"/>
          </ac:graphicFrameMkLst>
        </pc:graphicFrameChg>
        <pc:graphicFrameChg chg="del">
          <ac:chgData name="Rebecca Vicknair Lewis" userId="8e3c99b7055ae3b5" providerId="LiveId" clId="{9DF0D97B-C88C-46C1-8091-F971D19C63F6}" dt="2021-06-02T03:38:13.654" v="5193" actId="478"/>
          <ac:graphicFrameMkLst>
            <pc:docMk/>
            <pc:sldMk cId="1169930804" sldId="273"/>
            <ac:graphicFrameMk id="9" creationId="{DCCB6637-D8E6-4BF1-9EF6-E5654DE57B60}"/>
          </ac:graphicFrameMkLst>
        </pc:graphicFrameChg>
        <pc:picChg chg="add del mod">
          <ac:chgData name="Rebecca Vicknair Lewis" userId="8e3c99b7055ae3b5" providerId="LiveId" clId="{9DF0D97B-C88C-46C1-8091-F971D19C63F6}" dt="2021-06-02T03:40:12.964" v="5207" actId="478"/>
          <ac:picMkLst>
            <pc:docMk/>
            <pc:sldMk cId="1169930804" sldId="273"/>
            <ac:picMk id="5" creationId="{254054EC-0A1D-4375-AC64-EFBB2B672651}"/>
          </ac:picMkLst>
        </pc:picChg>
        <pc:picChg chg="add del mod">
          <ac:chgData name="Rebecca Vicknair Lewis" userId="8e3c99b7055ae3b5" providerId="LiveId" clId="{9DF0D97B-C88C-46C1-8091-F971D19C63F6}" dt="2021-06-03T00:27:21.951" v="5518" actId="1076"/>
          <ac:picMkLst>
            <pc:docMk/>
            <pc:sldMk cId="1169930804" sldId="273"/>
            <ac:picMk id="12" creationId="{9D25A36E-60B7-44FA-947F-4F00D7AB3FF8}"/>
          </ac:picMkLst>
        </pc:picChg>
        <pc:picChg chg="add mod ord">
          <ac:chgData name="Rebecca Vicknair Lewis" userId="8e3c99b7055ae3b5" providerId="LiveId" clId="{9DF0D97B-C88C-46C1-8091-F971D19C63F6}" dt="2021-06-03T00:41:14.886" v="5819" actId="166"/>
          <ac:picMkLst>
            <pc:docMk/>
            <pc:sldMk cId="1169930804" sldId="273"/>
            <ac:picMk id="14" creationId="{D5FAB42B-1E49-4CAD-B7D9-7CBC5A69F8A2}"/>
          </ac:picMkLst>
        </pc:picChg>
        <pc:picChg chg="add mod ord">
          <ac:chgData name="Rebecca Vicknair Lewis" userId="8e3c99b7055ae3b5" providerId="LiveId" clId="{9DF0D97B-C88C-46C1-8091-F971D19C63F6}" dt="2021-06-03T00:40:29.963" v="5777" actId="166"/>
          <ac:picMkLst>
            <pc:docMk/>
            <pc:sldMk cId="1169930804" sldId="273"/>
            <ac:picMk id="20" creationId="{A36AF303-67F3-41B9-9B97-91C82E4288B8}"/>
          </ac:picMkLst>
        </pc:picChg>
        <pc:picChg chg="add mod">
          <ac:chgData name="Rebecca Vicknair Lewis" userId="8e3c99b7055ae3b5" providerId="LiveId" clId="{9DF0D97B-C88C-46C1-8091-F971D19C63F6}" dt="2021-06-03T00:36:49.410" v="5734" actId="14826"/>
          <ac:picMkLst>
            <pc:docMk/>
            <pc:sldMk cId="1169930804" sldId="273"/>
            <ac:picMk id="28" creationId="{40036D6B-DB17-4358-BB6C-8709206334DC}"/>
          </ac:picMkLst>
        </pc:picChg>
      </pc:sldChg>
      <pc:sldChg chg="del">
        <pc:chgData name="Rebecca Vicknair Lewis" userId="8e3c99b7055ae3b5" providerId="LiveId" clId="{9DF0D97B-C88C-46C1-8091-F971D19C63F6}" dt="2021-06-03T03:34:52.325" v="9383" actId="2696"/>
        <pc:sldMkLst>
          <pc:docMk/>
          <pc:sldMk cId="435634487" sldId="274"/>
        </pc:sldMkLst>
      </pc:sldChg>
      <pc:sldChg chg="addSp delSp modSp mod modNotesTx">
        <pc:chgData name="Rebecca Vicknair Lewis" userId="8e3c99b7055ae3b5" providerId="LiveId" clId="{9DF0D97B-C88C-46C1-8091-F971D19C63F6}" dt="2021-06-03T23:42:43.205" v="9700" actId="6549"/>
        <pc:sldMkLst>
          <pc:docMk/>
          <pc:sldMk cId="2928802494" sldId="275"/>
        </pc:sldMkLst>
        <pc:spChg chg="del mod">
          <ac:chgData name="Rebecca Vicknair Lewis" userId="8e3c99b7055ae3b5" providerId="LiveId" clId="{9DF0D97B-C88C-46C1-8091-F971D19C63F6}" dt="2021-06-03T03:42:12.550" v="9455" actId="478"/>
          <ac:spMkLst>
            <pc:docMk/>
            <pc:sldMk cId="2928802494" sldId="275"/>
            <ac:spMk id="2" creationId="{10F9F51E-A3D5-4726-BACE-D5CDD8A46429}"/>
          </ac:spMkLst>
        </pc:spChg>
        <pc:spChg chg="add mod">
          <ac:chgData name="Rebecca Vicknair Lewis" userId="8e3c99b7055ae3b5" providerId="LiveId" clId="{9DF0D97B-C88C-46C1-8091-F971D19C63F6}" dt="2021-06-03T23:41:49.326" v="9504" actId="20577"/>
          <ac:spMkLst>
            <pc:docMk/>
            <pc:sldMk cId="2928802494" sldId="275"/>
            <ac:spMk id="3" creationId="{0F692939-0507-4618-A566-C436C8DF3177}"/>
          </ac:spMkLst>
        </pc:spChg>
        <pc:spChg chg="del mod">
          <ac:chgData name="Rebecca Vicknair Lewis" userId="8e3c99b7055ae3b5" providerId="LiveId" clId="{9DF0D97B-C88C-46C1-8091-F971D19C63F6}" dt="2021-06-03T03:42:05.368" v="9453" actId="478"/>
          <ac:spMkLst>
            <pc:docMk/>
            <pc:sldMk cId="2928802494" sldId="275"/>
            <ac:spMk id="5" creationId="{F91501E1-4EA1-44EB-AF62-6F74678A2331}"/>
          </ac:spMkLst>
        </pc:spChg>
        <pc:spChg chg="add del mod">
          <ac:chgData name="Rebecca Vicknair Lewis" userId="8e3c99b7055ae3b5" providerId="LiveId" clId="{9DF0D97B-C88C-46C1-8091-F971D19C63F6}" dt="2021-06-03T03:42:09.816" v="9454" actId="478"/>
          <ac:spMkLst>
            <pc:docMk/>
            <pc:sldMk cId="2928802494" sldId="275"/>
            <ac:spMk id="6" creationId="{6E71BBE1-BE2A-401D-A347-605E2ABC67B4}"/>
          </ac:spMkLst>
        </pc:spChg>
        <pc:spChg chg="mod">
          <ac:chgData name="Rebecca Vicknair Lewis" userId="8e3c99b7055ae3b5" providerId="LiveId" clId="{9DF0D97B-C88C-46C1-8091-F971D19C63F6}" dt="2021-06-03T03:39:14.142" v="9409" actId="207"/>
          <ac:spMkLst>
            <pc:docMk/>
            <pc:sldMk cId="2928802494" sldId="275"/>
            <ac:spMk id="7" creationId="{39B0EC6D-03DD-4CEE-9979-34A964DCA45D}"/>
          </ac:spMkLst>
        </pc:spChg>
        <pc:spChg chg="add del mod">
          <ac:chgData name="Rebecca Vicknair Lewis" userId="8e3c99b7055ae3b5" providerId="LiveId" clId="{9DF0D97B-C88C-46C1-8091-F971D19C63F6}" dt="2021-06-03T03:42:14.384" v="9456" actId="478"/>
          <ac:spMkLst>
            <pc:docMk/>
            <pc:sldMk cId="2928802494" sldId="275"/>
            <ac:spMk id="9" creationId="{50386F26-8CD5-49A7-9550-390835CB0945}"/>
          </ac:spMkLst>
        </pc:spChg>
        <pc:spChg chg="add mod ord">
          <ac:chgData name="Rebecca Vicknair Lewis" userId="8e3c99b7055ae3b5" providerId="LiveId" clId="{9DF0D97B-C88C-46C1-8091-F971D19C63F6}" dt="2021-06-03T03:42:53.491" v="9461" actId="167"/>
          <ac:spMkLst>
            <pc:docMk/>
            <pc:sldMk cId="2928802494" sldId="275"/>
            <ac:spMk id="11" creationId="{B8E9196D-0BDD-4059-9BAB-C6047BE81ACC}"/>
          </ac:spMkLst>
        </pc:spChg>
        <pc:picChg chg="mod">
          <ac:chgData name="Rebecca Vicknair Lewis" userId="8e3c99b7055ae3b5" providerId="LiveId" clId="{9DF0D97B-C88C-46C1-8091-F971D19C63F6}" dt="2021-06-03T03:38:55.298" v="9406" actId="14826"/>
          <ac:picMkLst>
            <pc:docMk/>
            <pc:sldMk cId="2928802494" sldId="275"/>
            <ac:picMk id="10" creationId="{3A7EDB62-3E60-F44C-AE34-9495623E004A}"/>
          </ac:picMkLst>
        </pc:picChg>
      </pc:sldChg>
      <pc:sldChg chg="del">
        <pc:chgData name="Rebecca Vicknair Lewis" userId="8e3c99b7055ae3b5" providerId="LiveId" clId="{9DF0D97B-C88C-46C1-8091-F971D19C63F6}" dt="2021-06-03T03:38:22.867" v="9405" actId="47"/>
        <pc:sldMkLst>
          <pc:docMk/>
          <pc:sldMk cId="1124779538" sldId="276"/>
        </pc:sldMkLst>
      </pc:sldChg>
      <pc:sldChg chg="addSp delSp modSp add mod ord setBg delAnim modAnim modNotesTx">
        <pc:chgData name="Rebecca Vicknair Lewis" userId="8e3c99b7055ae3b5" providerId="LiveId" clId="{9DF0D97B-C88C-46C1-8091-F971D19C63F6}" dt="2021-06-03T23:47:48.215" v="10028" actId="20577"/>
        <pc:sldMkLst>
          <pc:docMk/>
          <pc:sldMk cId="2694548412" sldId="277"/>
        </pc:sldMkLst>
        <pc:spChg chg="del">
          <ac:chgData name="Rebecca Vicknair Lewis" userId="8e3c99b7055ae3b5" providerId="LiveId" clId="{9DF0D97B-C88C-46C1-8091-F971D19C63F6}" dt="2021-06-02T01:37:03.338" v="689" actId="478"/>
          <ac:spMkLst>
            <pc:docMk/>
            <pc:sldMk cId="2694548412" sldId="277"/>
            <ac:spMk id="3" creationId="{02229507-1D80-410B-B4D0-46B3F60725EB}"/>
          </ac:spMkLst>
        </pc:spChg>
        <pc:spChg chg="mod">
          <ac:chgData name="Rebecca Vicknair Lewis" userId="8e3c99b7055ae3b5" providerId="LiveId" clId="{9DF0D97B-C88C-46C1-8091-F971D19C63F6}" dt="2021-06-02T01:37:16.657" v="690" actId="26606"/>
          <ac:spMkLst>
            <pc:docMk/>
            <pc:sldMk cId="2694548412" sldId="277"/>
            <ac:spMk id="4" creationId="{E98DCA46-603B-4178-8707-30E192CE6B8D}"/>
          </ac:spMkLst>
        </pc:spChg>
        <pc:spChg chg="add mod">
          <ac:chgData name="Rebecca Vicknair Lewis" userId="8e3c99b7055ae3b5" providerId="LiveId" clId="{9DF0D97B-C88C-46C1-8091-F971D19C63F6}" dt="2021-06-02T01:39:49.829" v="700" actId="207"/>
          <ac:spMkLst>
            <pc:docMk/>
            <pc:sldMk cId="2694548412" sldId="277"/>
            <ac:spMk id="8" creationId="{0BED62D6-6E9A-4CEB-A932-28D5F3A051DB}"/>
          </ac:spMkLst>
        </pc:spChg>
        <pc:spChg chg="add del">
          <ac:chgData name="Rebecca Vicknair Lewis" userId="8e3c99b7055ae3b5" providerId="LiveId" clId="{9DF0D97B-C88C-46C1-8091-F971D19C63F6}" dt="2021-06-02T01:37:27.085" v="692" actId="478"/>
          <ac:spMkLst>
            <pc:docMk/>
            <pc:sldMk cId="2694548412" sldId="277"/>
            <ac:spMk id="11" creationId="{2CD78890-BB89-4A96-9E2B-3F495D05D546}"/>
          </ac:spMkLst>
        </pc:spChg>
        <pc:picChg chg="mod">
          <ac:chgData name="Rebecca Vicknair Lewis" userId="8e3c99b7055ae3b5" providerId="LiveId" clId="{9DF0D97B-C88C-46C1-8091-F971D19C63F6}" dt="2021-06-02T01:37:16.657" v="690" actId="26606"/>
          <ac:picMkLst>
            <pc:docMk/>
            <pc:sldMk cId="2694548412" sldId="277"/>
            <ac:picMk id="6" creationId="{DF0D6C6E-72A9-4344-A3A2-F8826D948776}"/>
          </ac:picMkLst>
        </pc:picChg>
        <pc:picChg chg="add mod">
          <ac:chgData name="Rebecca Vicknair Lewis" userId="8e3c99b7055ae3b5" providerId="LiveId" clId="{9DF0D97B-C88C-46C1-8091-F971D19C63F6}" dt="2021-06-02T01:37:51.664" v="695"/>
          <ac:picMkLst>
            <pc:docMk/>
            <pc:sldMk cId="2694548412" sldId="277"/>
            <ac:picMk id="7" creationId="{9F17244A-254D-4846-9F0D-4DF34C848BF7}"/>
          </ac:picMkLst>
        </pc:picChg>
      </pc:sldChg>
      <pc:sldChg chg="addSp delSp modSp add mod ord modAnim modNotesTx">
        <pc:chgData name="Rebecca Vicknair Lewis" userId="8e3c99b7055ae3b5" providerId="LiveId" clId="{9DF0D97B-C88C-46C1-8091-F971D19C63F6}" dt="2021-06-03T23:49:52.569" v="10370" actId="20577"/>
        <pc:sldMkLst>
          <pc:docMk/>
          <pc:sldMk cId="3545471641" sldId="278"/>
        </pc:sldMkLst>
        <pc:spChg chg="mod">
          <ac:chgData name="Rebecca Vicknair Lewis" userId="8e3c99b7055ae3b5" providerId="LiveId" clId="{9DF0D97B-C88C-46C1-8091-F971D19C63F6}" dt="2021-06-02T01:43:42.052" v="897" actId="20577"/>
          <ac:spMkLst>
            <pc:docMk/>
            <pc:sldMk cId="3545471641" sldId="278"/>
            <ac:spMk id="2" creationId="{8FBFCA16-8D78-4A87-9023-708458E3A4F3}"/>
          </ac:spMkLst>
        </pc:spChg>
        <pc:spChg chg="add del mod">
          <ac:chgData name="Rebecca Vicknair Lewis" userId="8e3c99b7055ae3b5" providerId="LiveId" clId="{9DF0D97B-C88C-46C1-8091-F971D19C63F6}" dt="2021-06-02T01:45:48.746" v="911" actId="478"/>
          <ac:spMkLst>
            <pc:docMk/>
            <pc:sldMk cId="3545471641" sldId="278"/>
            <ac:spMk id="5" creationId="{7F66B863-8088-49AE-A812-E325F3E0E33A}"/>
          </ac:spMkLst>
        </pc:spChg>
        <pc:spChg chg="add del mod">
          <ac:chgData name="Rebecca Vicknair Lewis" userId="8e3c99b7055ae3b5" providerId="LiveId" clId="{9DF0D97B-C88C-46C1-8091-F971D19C63F6}" dt="2021-06-02T01:51:54.734" v="1000" actId="408"/>
          <ac:spMkLst>
            <pc:docMk/>
            <pc:sldMk cId="3545471641" sldId="278"/>
            <ac:spMk id="7" creationId="{27482D61-EF1E-4243-ADBC-B3216DAD49B5}"/>
          </ac:spMkLst>
        </pc:spChg>
        <pc:spChg chg="del">
          <ac:chgData name="Rebecca Vicknair Lewis" userId="8e3c99b7055ae3b5" providerId="LiveId" clId="{9DF0D97B-C88C-46C1-8091-F971D19C63F6}" dt="2021-06-02T01:45:33.913" v="907" actId="478"/>
          <ac:spMkLst>
            <pc:docMk/>
            <pc:sldMk cId="3545471641" sldId="278"/>
            <ac:spMk id="8" creationId="{5935AC4D-C17D-4827-B693-43A34920A5FD}"/>
          </ac:spMkLst>
        </pc:spChg>
        <pc:spChg chg="del">
          <ac:chgData name="Rebecca Vicknair Lewis" userId="8e3c99b7055ae3b5" providerId="LiveId" clId="{9DF0D97B-C88C-46C1-8091-F971D19C63F6}" dt="2021-06-02T01:45:37.895" v="908" actId="478"/>
          <ac:spMkLst>
            <pc:docMk/>
            <pc:sldMk cId="3545471641" sldId="278"/>
            <ac:spMk id="9" creationId="{D66C6D21-6780-4D8A-9B6F-582E0BD2DC2E}"/>
          </ac:spMkLst>
        </pc:spChg>
        <pc:spChg chg="del">
          <ac:chgData name="Rebecca Vicknair Lewis" userId="8e3c99b7055ae3b5" providerId="LiveId" clId="{9DF0D97B-C88C-46C1-8091-F971D19C63F6}" dt="2021-06-02T01:47:17.136" v="928" actId="478"/>
          <ac:spMkLst>
            <pc:docMk/>
            <pc:sldMk cId="3545471641" sldId="278"/>
            <ac:spMk id="10" creationId="{CCF1405A-05DA-4553-A7B3-B9592963C6B1}"/>
          </ac:spMkLst>
        </pc:spChg>
        <pc:spChg chg="mod">
          <ac:chgData name="Rebecca Vicknair Lewis" userId="8e3c99b7055ae3b5" providerId="LiveId" clId="{9DF0D97B-C88C-46C1-8091-F971D19C63F6}" dt="2021-06-02T01:52:44.286" v="1042" actId="408"/>
          <ac:spMkLst>
            <pc:docMk/>
            <pc:sldMk cId="3545471641" sldId="278"/>
            <ac:spMk id="11" creationId="{90DE57B2-448D-4C8D-8B9C-FFDDFB0A9208}"/>
          </ac:spMkLst>
        </pc:spChg>
        <pc:spChg chg="del">
          <ac:chgData name="Rebecca Vicknair Lewis" userId="8e3c99b7055ae3b5" providerId="LiveId" clId="{9DF0D97B-C88C-46C1-8091-F971D19C63F6}" dt="2021-06-02T01:48:33.372" v="948" actId="478"/>
          <ac:spMkLst>
            <pc:docMk/>
            <pc:sldMk cId="3545471641" sldId="278"/>
            <ac:spMk id="12" creationId="{780C3E07-3509-4911-AFF9-20EA8F12D0A4}"/>
          </ac:spMkLst>
        </pc:spChg>
        <pc:spChg chg="mod">
          <ac:chgData name="Rebecca Vicknair Lewis" userId="8e3c99b7055ae3b5" providerId="LiveId" clId="{9DF0D97B-C88C-46C1-8091-F971D19C63F6}" dt="2021-06-02T01:52:44.286" v="1042" actId="408"/>
          <ac:spMkLst>
            <pc:docMk/>
            <pc:sldMk cId="3545471641" sldId="278"/>
            <ac:spMk id="13" creationId="{FB9E2175-1C3C-4B3E-A872-A1B7E6D64D52}"/>
          </ac:spMkLst>
        </pc:spChg>
        <pc:spChg chg="del">
          <ac:chgData name="Rebecca Vicknair Lewis" userId="8e3c99b7055ae3b5" providerId="LiveId" clId="{9DF0D97B-C88C-46C1-8091-F971D19C63F6}" dt="2021-06-02T01:49:53.296" v="960" actId="478"/>
          <ac:spMkLst>
            <pc:docMk/>
            <pc:sldMk cId="3545471641" sldId="278"/>
            <ac:spMk id="14" creationId="{4EAA9254-229F-4C3E-B078-B8912E5BBE98}"/>
          </ac:spMkLst>
        </pc:spChg>
        <pc:spChg chg="mod">
          <ac:chgData name="Rebecca Vicknair Lewis" userId="8e3c99b7055ae3b5" providerId="LiveId" clId="{9DF0D97B-C88C-46C1-8091-F971D19C63F6}" dt="2021-06-02T01:52:03.354" v="1002" actId="465"/>
          <ac:spMkLst>
            <pc:docMk/>
            <pc:sldMk cId="3545471641" sldId="278"/>
            <ac:spMk id="15" creationId="{471C9CF1-70B0-46DB-869F-6DC53668898D}"/>
          </ac:spMkLst>
        </pc:spChg>
        <pc:spChg chg="add del mod">
          <ac:chgData name="Rebecca Vicknair Lewis" userId="8e3c99b7055ae3b5" providerId="LiveId" clId="{9DF0D97B-C88C-46C1-8091-F971D19C63F6}" dt="2021-06-02T01:47:21.814" v="929" actId="478"/>
          <ac:spMkLst>
            <pc:docMk/>
            <pc:sldMk cId="3545471641" sldId="278"/>
            <ac:spMk id="18" creationId="{83E82F10-83F7-4FCB-8D45-EE67E03F6514}"/>
          </ac:spMkLst>
        </pc:spChg>
        <pc:spChg chg="add del mod">
          <ac:chgData name="Rebecca Vicknair Lewis" userId="8e3c99b7055ae3b5" providerId="LiveId" clId="{9DF0D97B-C88C-46C1-8091-F971D19C63F6}" dt="2021-06-02T01:48:36.499" v="949" actId="478"/>
          <ac:spMkLst>
            <pc:docMk/>
            <pc:sldMk cId="3545471641" sldId="278"/>
            <ac:spMk id="22" creationId="{4AE4869B-1328-4222-A773-C2C101E1ECE5}"/>
          </ac:spMkLst>
        </pc:spChg>
        <pc:spChg chg="add del mod">
          <ac:chgData name="Rebecca Vicknair Lewis" userId="8e3c99b7055ae3b5" providerId="LiveId" clId="{9DF0D97B-C88C-46C1-8091-F971D19C63F6}" dt="2021-06-02T01:48:57.291" v="952" actId="478"/>
          <ac:spMkLst>
            <pc:docMk/>
            <pc:sldMk cId="3545471641" sldId="278"/>
            <ac:spMk id="25" creationId="{D4E77AB1-06D1-4D28-B39A-E85AF22B4A39}"/>
          </ac:spMkLst>
        </pc:spChg>
        <pc:spChg chg="add del mod">
          <ac:chgData name="Rebecca Vicknair Lewis" userId="8e3c99b7055ae3b5" providerId="LiveId" clId="{9DF0D97B-C88C-46C1-8091-F971D19C63F6}" dt="2021-06-02T01:49:54.455" v="961" actId="478"/>
          <ac:spMkLst>
            <pc:docMk/>
            <pc:sldMk cId="3545471641" sldId="278"/>
            <ac:spMk id="27" creationId="{5608ABBB-FCB9-40C8-8FFD-F017FBBCD42C}"/>
          </ac:spMkLst>
        </pc:spChg>
        <pc:picChg chg="mod">
          <ac:chgData name="Rebecca Vicknair Lewis" userId="8e3c99b7055ae3b5" providerId="LiveId" clId="{9DF0D97B-C88C-46C1-8091-F971D19C63F6}" dt="2021-06-02T01:52:21.558" v="1040" actId="1035"/>
          <ac:picMkLst>
            <pc:docMk/>
            <pc:sldMk cId="3545471641" sldId="278"/>
            <ac:picMk id="17" creationId="{CBB1FBB7-8048-6F41-A39C-61BDC2D38BFE}"/>
          </ac:picMkLst>
        </pc:picChg>
        <pc:picChg chg="mod">
          <ac:chgData name="Rebecca Vicknair Lewis" userId="8e3c99b7055ae3b5" providerId="LiveId" clId="{9DF0D97B-C88C-46C1-8091-F971D19C63F6}" dt="2021-06-02T01:52:25.653" v="1041" actId="408"/>
          <ac:picMkLst>
            <pc:docMk/>
            <pc:sldMk cId="3545471641" sldId="278"/>
            <ac:picMk id="19" creationId="{9F61DE0B-ECF7-B74B-80E5-B602A86B8F81}"/>
          </ac:picMkLst>
        </pc:picChg>
        <pc:picChg chg="mod">
          <ac:chgData name="Rebecca Vicknair Lewis" userId="8e3c99b7055ae3b5" providerId="LiveId" clId="{9DF0D97B-C88C-46C1-8091-F971D19C63F6}" dt="2021-06-02T01:52:25.653" v="1041" actId="408"/>
          <ac:picMkLst>
            <pc:docMk/>
            <pc:sldMk cId="3545471641" sldId="278"/>
            <ac:picMk id="21" creationId="{007C99FF-D296-8544-B04B-EA1DBB457808}"/>
          </ac:picMkLst>
        </pc:picChg>
        <pc:picChg chg="add del mod">
          <ac:chgData name="Rebecca Vicknair Lewis" userId="8e3c99b7055ae3b5" providerId="LiveId" clId="{9DF0D97B-C88C-46C1-8091-F971D19C63F6}" dt="2021-06-02T01:52:21.558" v="1040" actId="1035"/>
          <ac:picMkLst>
            <pc:docMk/>
            <pc:sldMk cId="3545471641" sldId="278"/>
            <ac:picMk id="23" creationId="{A164AE4A-BFE4-F247-8542-C612BD5BFAB9}"/>
          </ac:picMkLst>
        </pc:picChg>
      </pc:sldChg>
      <pc:sldChg chg="addSp delSp modSp add mod ord modClrScheme delAnim chgLayout modNotesTx">
        <pc:chgData name="Rebecca Vicknair Lewis" userId="8e3c99b7055ae3b5" providerId="LiveId" clId="{9DF0D97B-C88C-46C1-8091-F971D19C63F6}" dt="2021-06-03T23:50:41.294" v="10399" actId="20577"/>
        <pc:sldMkLst>
          <pc:docMk/>
          <pc:sldMk cId="450294242" sldId="279"/>
        </pc:sldMkLst>
        <pc:spChg chg="mod">
          <ac:chgData name="Rebecca Vicknair Lewis" userId="8e3c99b7055ae3b5" providerId="LiveId" clId="{9DF0D97B-C88C-46C1-8091-F971D19C63F6}" dt="2021-06-02T02:26:08.036" v="2452" actId="26606"/>
          <ac:spMkLst>
            <pc:docMk/>
            <pc:sldMk cId="450294242" sldId="279"/>
            <ac:spMk id="2" creationId="{E668D7CE-0756-4C36-B665-7BEB4733EF8A}"/>
          </ac:spMkLst>
        </pc:spChg>
        <pc:spChg chg="add del mod">
          <ac:chgData name="Rebecca Vicknair Lewis" userId="8e3c99b7055ae3b5" providerId="LiveId" clId="{9DF0D97B-C88C-46C1-8091-F971D19C63F6}" dt="2021-06-02T02:31:51.708" v="2465"/>
          <ac:spMkLst>
            <pc:docMk/>
            <pc:sldMk cId="450294242" sldId="279"/>
            <ac:spMk id="3" creationId="{2E6F65F8-ED3D-4505-A6A5-10D9E909A7DF}"/>
          </ac:spMkLst>
        </pc:spChg>
        <pc:spChg chg="mod ord">
          <ac:chgData name="Rebecca Vicknair Lewis" userId="8e3c99b7055ae3b5" providerId="LiveId" clId="{9DF0D97B-C88C-46C1-8091-F971D19C63F6}" dt="2021-06-02T02:26:31.898" v="2461" actId="20577"/>
          <ac:spMkLst>
            <pc:docMk/>
            <pc:sldMk cId="450294242" sldId="279"/>
            <ac:spMk id="4" creationId="{E98DCA46-603B-4178-8707-30E192CE6B8D}"/>
          </ac:spMkLst>
        </pc:spChg>
        <pc:spChg chg="add mod">
          <ac:chgData name="Rebecca Vicknair Lewis" userId="8e3c99b7055ae3b5" providerId="LiveId" clId="{9DF0D97B-C88C-46C1-8091-F971D19C63F6}" dt="2021-06-02T02:34:24.249" v="2506" actId="27636"/>
          <ac:spMkLst>
            <pc:docMk/>
            <pc:sldMk cId="450294242" sldId="279"/>
            <ac:spMk id="5" creationId="{EE934D2B-33F8-44CB-A0EC-E5805B3C1092}"/>
          </ac:spMkLst>
        </pc:spChg>
        <pc:spChg chg="del">
          <ac:chgData name="Rebecca Vicknair Lewis" userId="8e3c99b7055ae3b5" providerId="LiveId" clId="{9DF0D97B-C88C-46C1-8091-F971D19C63F6}" dt="2021-06-02T02:25:49.243" v="2451" actId="478"/>
          <ac:spMkLst>
            <pc:docMk/>
            <pc:sldMk cId="450294242" sldId="279"/>
            <ac:spMk id="8" creationId="{0BED62D6-6E9A-4CEB-A932-28D5F3A051DB}"/>
          </ac:spMkLst>
        </pc:spChg>
        <pc:picChg chg="mod ord">
          <ac:chgData name="Rebecca Vicknair Lewis" userId="8e3c99b7055ae3b5" providerId="LiveId" clId="{9DF0D97B-C88C-46C1-8091-F971D19C63F6}" dt="2021-06-02T02:32:11.543" v="2467" actId="167"/>
          <ac:picMkLst>
            <pc:docMk/>
            <pc:sldMk cId="450294242" sldId="279"/>
            <ac:picMk id="6" creationId="{DF0D6C6E-72A9-4344-A3A2-F8826D948776}"/>
          </ac:picMkLst>
        </pc:picChg>
        <pc:picChg chg="del">
          <ac:chgData name="Rebecca Vicknair Lewis" userId="8e3c99b7055ae3b5" providerId="LiveId" clId="{9DF0D97B-C88C-46C1-8091-F971D19C63F6}" dt="2021-06-02T02:25:45.109" v="2450" actId="478"/>
          <ac:picMkLst>
            <pc:docMk/>
            <pc:sldMk cId="450294242" sldId="279"/>
            <ac:picMk id="7" creationId="{9F17244A-254D-4846-9F0D-4DF34C848BF7}"/>
          </ac:picMkLst>
        </pc:picChg>
      </pc:sldChg>
      <pc:sldChg chg="addSp delSp modSp new mod modNotesTx">
        <pc:chgData name="Rebecca Vicknair Lewis" userId="8e3c99b7055ae3b5" providerId="LiveId" clId="{9DF0D97B-C88C-46C1-8091-F971D19C63F6}" dt="2021-06-03T23:52:06.529" v="10604" actId="20577"/>
        <pc:sldMkLst>
          <pc:docMk/>
          <pc:sldMk cId="1464792009" sldId="280"/>
        </pc:sldMkLst>
        <pc:spChg chg="del">
          <ac:chgData name="Rebecca Vicknair Lewis" userId="8e3c99b7055ae3b5" providerId="LiveId" clId="{9DF0D97B-C88C-46C1-8091-F971D19C63F6}" dt="2021-06-02T02:41:34.591" v="3092" actId="1032"/>
          <ac:spMkLst>
            <pc:docMk/>
            <pc:sldMk cId="1464792009" sldId="280"/>
            <ac:spMk id="3" creationId="{06132245-C640-4C10-A7D3-B1F31F4C12B1}"/>
          </ac:spMkLst>
        </pc:spChg>
        <pc:spChg chg="mod">
          <ac:chgData name="Rebecca Vicknair Lewis" userId="8e3c99b7055ae3b5" providerId="LiveId" clId="{9DF0D97B-C88C-46C1-8091-F971D19C63F6}" dt="2021-06-02T02:42:25.833" v="3109" actId="20577"/>
          <ac:spMkLst>
            <pc:docMk/>
            <pc:sldMk cId="1464792009" sldId="280"/>
            <ac:spMk id="4" creationId="{A2FB6948-6CF6-4080-ADEB-85F6E331F1CC}"/>
          </ac:spMkLst>
        </pc:spChg>
        <pc:graphicFrameChg chg="add mod modGraphic">
          <ac:chgData name="Rebecca Vicknair Lewis" userId="8e3c99b7055ae3b5" providerId="LiveId" clId="{9DF0D97B-C88C-46C1-8091-F971D19C63F6}" dt="2021-06-02T02:43:06.704" v="3222" actId="20577"/>
          <ac:graphicFrameMkLst>
            <pc:docMk/>
            <pc:sldMk cId="1464792009" sldId="280"/>
            <ac:graphicFrameMk id="5" creationId="{2AB1821B-2D49-44B9-B979-1409816B8479}"/>
          </ac:graphicFrameMkLst>
        </pc:graphicFrameChg>
      </pc:sldChg>
      <pc:sldChg chg="addSp delSp modSp add mod modClrScheme delAnim modAnim chgLayout modNotesTx">
        <pc:chgData name="Rebecca Vicknair Lewis" userId="8e3c99b7055ae3b5" providerId="LiveId" clId="{9DF0D97B-C88C-46C1-8091-F971D19C63F6}" dt="2021-06-04T00:02:18.066" v="11634" actId="6549"/>
        <pc:sldMkLst>
          <pc:docMk/>
          <pc:sldMk cId="2752612108" sldId="281"/>
        </pc:sldMkLst>
        <pc:spChg chg="mod">
          <ac:chgData name="Rebecca Vicknair Lewis" userId="8e3c99b7055ae3b5" providerId="LiveId" clId="{9DF0D97B-C88C-46C1-8091-F971D19C63F6}" dt="2021-06-02T03:26:47.084" v="5105" actId="1076"/>
          <ac:spMkLst>
            <pc:docMk/>
            <pc:sldMk cId="2752612108" sldId="281"/>
            <ac:spMk id="2" creationId="{903A9A18-93E0-4615-B7AA-B8C8FBB14464}"/>
          </ac:spMkLst>
        </pc:spChg>
        <pc:spChg chg="del">
          <ac:chgData name="Rebecca Vicknair Lewis" userId="8e3c99b7055ae3b5" providerId="LiveId" clId="{9DF0D97B-C88C-46C1-8091-F971D19C63F6}" dt="2021-06-02T03:02:34.421" v="4212" actId="478"/>
          <ac:spMkLst>
            <pc:docMk/>
            <pc:sldMk cId="2752612108" sldId="281"/>
            <ac:spMk id="3" creationId="{B91B32C0-5E61-447F-9557-57AF415D6FE9}"/>
          </ac:spMkLst>
        </pc:spChg>
        <pc:spChg chg="mod">
          <ac:chgData name="Rebecca Vicknair Lewis" userId="8e3c99b7055ae3b5" providerId="LiveId" clId="{9DF0D97B-C88C-46C1-8091-F971D19C63F6}" dt="2021-06-02T03:24:58.404" v="5091" actId="26606"/>
          <ac:spMkLst>
            <pc:docMk/>
            <pc:sldMk cId="2752612108" sldId="281"/>
            <ac:spMk id="4" creationId="{0BDDBFEE-BC50-46CF-AB8F-D145B99B57A6}"/>
          </ac:spMkLst>
        </pc:spChg>
        <pc:spChg chg="add del mod">
          <ac:chgData name="Rebecca Vicknair Lewis" userId="8e3c99b7055ae3b5" providerId="LiveId" clId="{9DF0D97B-C88C-46C1-8091-F971D19C63F6}" dt="2021-06-02T03:02:48.543" v="4213" actId="26606"/>
          <ac:spMkLst>
            <pc:docMk/>
            <pc:sldMk cId="2752612108" sldId="281"/>
            <ac:spMk id="6" creationId="{168362C4-2453-4ACF-B2A8-5B1AC4C43D1F}"/>
          </ac:spMkLst>
        </pc:spChg>
        <pc:spChg chg="add del mod">
          <ac:chgData name="Rebecca Vicknair Lewis" userId="8e3c99b7055ae3b5" providerId="LiveId" clId="{9DF0D97B-C88C-46C1-8091-F971D19C63F6}" dt="2021-06-02T03:03:00.780" v="4215" actId="26606"/>
          <ac:spMkLst>
            <pc:docMk/>
            <pc:sldMk cId="2752612108" sldId="281"/>
            <ac:spMk id="9" creationId="{11551848-4E6F-4079-A472-F757AB40CBBC}"/>
          </ac:spMkLst>
        </pc:spChg>
        <pc:spChg chg="add del mod">
          <ac:chgData name="Rebecca Vicknair Lewis" userId="8e3c99b7055ae3b5" providerId="LiveId" clId="{9DF0D97B-C88C-46C1-8091-F971D19C63F6}" dt="2021-06-02T03:03:00.780" v="4215" actId="26606"/>
          <ac:spMkLst>
            <pc:docMk/>
            <pc:sldMk cId="2752612108" sldId="281"/>
            <ac:spMk id="12" creationId="{EA897E6B-16BA-48F4-8CDD-49424366009F}"/>
          </ac:spMkLst>
        </pc:spChg>
        <pc:spChg chg="add del mod">
          <ac:chgData name="Rebecca Vicknair Lewis" userId="8e3c99b7055ae3b5" providerId="LiveId" clId="{9DF0D97B-C88C-46C1-8091-F971D19C63F6}" dt="2021-06-02T03:21:33.288" v="4887" actId="478"/>
          <ac:spMkLst>
            <pc:docMk/>
            <pc:sldMk cId="2752612108" sldId="281"/>
            <ac:spMk id="16" creationId="{530B0C7B-5C11-4DFD-BCED-183A530F9961}"/>
          </ac:spMkLst>
        </pc:spChg>
        <pc:spChg chg="add del mod">
          <ac:chgData name="Rebecca Vicknair Lewis" userId="8e3c99b7055ae3b5" providerId="LiveId" clId="{9DF0D97B-C88C-46C1-8091-F971D19C63F6}" dt="2021-06-02T03:13:07.191" v="4578" actId="26606"/>
          <ac:spMkLst>
            <pc:docMk/>
            <pc:sldMk cId="2752612108" sldId="281"/>
            <ac:spMk id="17" creationId="{E8FA6C57-E5B3-4B3D-BBE8-59C16E694670}"/>
          </ac:spMkLst>
        </pc:spChg>
        <pc:spChg chg="add del mod">
          <ac:chgData name="Rebecca Vicknair Lewis" userId="8e3c99b7055ae3b5" providerId="LiveId" clId="{9DF0D97B-C88C-46C1-8091-F971D19C63F6}" dt="2021-06-02T03:14:14.493" v="4579" actId="931"/>
          <ac:spMkLst>
            <pc:docMk/>
            <pc:sldMk cId="2752612108" sldId="281"/>
            <ac:spMk id="23" creationId="{EA20DB70-C1F2-4B57-89A5-D1114CFC198E}"/>
          </ac:spMkLst>
        </pc:spChg>
        <pc:spChg chg="add del mod">
          <ac:chgData name="Rebecca Vicknair Lewis" userId="8e3c99b7055ae3b5" providerId="LiveId" clId="{9DF0D97B-C88C-46C1-8091-F971D19C63F6}" dt="2021-06-02T03:23:01.791" v="5077" actId="26606"/>
          <ac:spMkLst>
            <pc:docMk/>
            <pc:sldMk cId="2752612108" sldId="281"/>
            <ac:spMk id="24" creationId="{EDE8EB2C-FBF5-46E2-8691-D604811B5AFB}"/>
          </ac:spMkLst>
        </pc:spChg>
        <pc:spChg chg="add del">
          <ac:chgData name="Rebecca Vicknair Lewis" userId="8e3c99b7055ae3b5" providerId="LiveId" clId="{9DF0D97B-C88C-46C1-8091-F971D19C63F6}" dt="2021-06-02T03:22:59.471" v="5074" actId="26606"/>
          <ac:spMkLst>
            <pc:docMk/>
            <pc:sldMk cId="2752612108" sldId="281"/>
            <ac:spMk id="29" creationId="{B6F157D2-4DE2-4ADC-AC28-60BEE3E0DFAD}"/>
          </ac:spMkLst>
        </pc:spChg>
        <pc:spChg chg="add del">
          <ac:chgData name="Rebecca Vicknair Lewis" userId="8e3c99b7055ae3b5" providerId="LiveId" clId="{9DF0D97B-C88C-46C1-8091-F971D19C63F6}" dt="2021-06-02T03:23:01.787" v="5076" actId="26606"/>
          <ac:spMkLst>
            <pc:docMk/>
            <pc:sldMk cId="2752612108" sldId="281"/>
            <ac:spMk id="31" creationId="{2E109D5B-CC43-40B4-B743-1EC292CFA2F8}"/>
          </ac:spMkLst>
        </pc:spChg>
        <pc:spChg chg="add del">
          <ac:chgData name="Rebecca Vicknair Lewis" userId="8e3c99b7055ae3b5" providerId="LiveId" clId="{9DF0D97B-C88C-46C1-8091-F971D19C63F6}" dt="2021-06-02T03:24:08.503" v="5081" actId="26606"/>
          <ac:spMkLst>
            <pc:docMk/>
            <pc:sldMk cId="2752612108" sldId="281"/>
            <ac:spMk id="33" creationId="{B6F157D2-4DE2-4ADC-AC28-60BEE3E0DFAD}"/>
          </ac:spMkLst>
        </pc:spChg>
        <pc:spChg chg="add del mod">
          <ac:chgData name="Rebecca Vicknair Lewis" userId="8e3c99b7055ae3b5" providerId="LiveId" clId="{9DF0D97B-C88C-46C1-8091-F971D19C63F6}" dt="2021-06-02T03:24:08.499" v="5080" actId="26606"/>
          <ac:spMkLst>
            <pc:docMk/>
            <pc:sldMk cId="2752612108" sldId="281"/>
            <ac:spMk id="38" creationId="{B33D6942-4F17-4433-87BC-E8C1F4D1E022}"/>
          </ac:spMkLst>
        </pc:spChg>
        <pc:spChg chg="add del">
          <ac:chgData name="Rebecca Vicknair Lewis" userId="8e3c99b7055ae3b5" providerId="LiveId" clId="{9DF0D97B-C88C-46C1-8091-F971D19C63F6}" dt="2021-06-02T03:24:58.410" v="5092" actId="26606"/>
          <ac:spMkLst>
            <pc:docMk/>
            <pc:sldMk cId="2752612108" sldId="281"/>
            <ac:spMk id="40" creationId="{8ABC5277-8FA3-4F5B-8E9C-B284A6E4FDE4}"/>
          </ac:spMkLst>
        </pc:spChg>
        <pc:spChg chg="add del mod">
          <ac:chgData name="Rebecca Vicknair Lewis" userId="8e3c99b7055ae3b5" providerId="LiveId" clId="{9DF0D97B-C88C-46C1-8091-F971D19C63F6}" dt="2021-06-02T03:24:56.203" v="5089" actId="26606"/>
          <ac:spMkLst>
            <pc:docMk/>
            <pc:sldMk cId="2752612108" sldId="281"/>
            <ac:spMk id="45" creationId="{5C18445D-1A56-4B1C-A420-ECCF08CC7B8E}"/>
          </ac:spMkLst>
        </pc:spChg>
        <pc:spChg chg="add del mod">
          <ac:chgData name="Rebecca Vicknair Lewis" userId="8e3c99b7055ae3b5" providerId="LiveId" clId="{9DF0D97B-C88C-46C1-8091-F971D19C63F6}" dt="2021-06-02T03:24:58.404" v="5091" actId="26606"/>
          <ac:spMkLst>
            <pc:docMk/>
            <pc:sldMk cId="2752612108" sldId="281"/>
            <ac:spMk id="47" creationId="{F5F66881-1741-44EE-89D7-1A070C93F14B}"/>
          </ac:spMkLst>
        </pc:spChg>
        <pc:spChg chg="add del">
          <ac:chgData name="Rebecca Vicknair Lewis" userId="8e3c99b7055ae3b5" providerId="LiveId" clId="{9DF0D97B-C88C-46C1-8091-F971D19C63F6}" dt="2021-06-02T03:25:04.900" v="5093" actId="478"/>
          <ac:spMkLst>
            <pc:docMk/>
            <pc:sldMk cId="2752612108" sldId="281"/>
            <ac:spMk id="49" creationId="{6306CDC6-583D-49E1-87C8-A634E7A07E0C}"/>
          </ac:spMkLst>
        </pc:spChg>
        <pc:graphicFrameChg chg="add mod modGraphic">
          <ac:chgData name="Rebecca Vicknair Lewis" userId="8e3c99b7055ae3b5" providerId="LiveId" clId="{9DF0D97B-C88C-46C1-8091-F971D19C63F6}" dt="2021-06-02T03:29:28.582" v="5192"/>
          <ac:graphicFrameMkLst>
            <pc:docMk/>
            <pc:sldMk cId="2752612108" sldId="281"/>
            <ac:graphicFrameMk id="19" creationId="{7604DAF8-61A1-4350-82D8-BEF849356116}"/>
          </ac:graphicFrameMkLst>
        </pc:graphicFrameChg>
        <pc:picChg chg="del mod">
          <ac:chgData name="Rebecca Vicknair Lewis" userId="8e3c99b7055ae3b5" providerId="LiveId" clId="{9DF0D97B-C88C-46C1-8091-F971D19C63F6}" dt="2021-06-02T03:02:52.256" v="4214" actId="478"/>
          <ac:picMkLst>
            <pc:docMk/>
            <pc:sldMk cId="2752612108" sldId="281"/>
            <ac:picMk id="7" creationId="{29305ED8-D39E-4A20-A7CB-7EC58B3E325D}"/>
          </ac:picMkLst>
        </pc:picChg>
        <pc:picChg chg="add del mod">
          <ac:chgData name="Rebecca Vicknair Lewis" userId="8e3c99b7055ae3b5" providerId="LiveId" clId="{9DF0D97B-C88C-46C1-8091-F971D19C63F6}" dt="2021-06-02T03:21:25.659" v="4886" actId="478"/>
          <ac:picMkLst>
            <pc:docMk/>
            <pc:sldMk cId="2752612108" sldId="281"/>
            <ac:picMk id="11" creationId="{56C65151-6570-46E3-A6ED-CF91EEBA9BE8}"/>
          </ac:picMkLst>
        </pc:picChg>
        <pc:picChg chg="add del mod">
          <ac:chgData name="Rebecca Vicknair Lewis" userId="8e3c99b7055ae3b5" providerId="LiveId" clId="{9DF0D97B-C88C-46C1-8091-F971D19C63F6}" dt="2021-06-02T03:21:37.437" v="4888" actId="21"/>
          <ac:picMkLst>
            <pc:docMk/>
            <pc:sldMk cId="2752612108" sldId="281"/>
            <ac:picMk id="14" creationId="{107FA380-9163-476C-8217-444715C2538E}"/>
          </ac:picMkLst>
        </pc:picChg>
        <pc:picChg chg="add del mod">
          <ac:chgData name="Rebecca Vicknair Lewis" userId="8e3c99b7055ae3b5" providerId="LiveId" clId="{9DF0D97B-C88C-46C1-8091-F971D19C63F6}" dt="2021-06-02T03:24:51.286" v="5087" actId="478"/>
          <ac:picMkLst>
            <pc:docMk/>
            <pc:sldMk cId="2752612108" sldId="281"/>
            <ac:picMk id="20" creationId="{D2521CC0-A432-4DA8-9DFF-D4469A8DF67A}"/>
          </ac:picMkLst>
        </pc:picChg>
        <pc:picChg chg="add mod modCrop">
          <ac:chgData name="Rebecca Vicknair Lewis" userId="8e3c99b7055ae3b5" providerId="LiveId" clId="{9DF0D97B-C88C-46C1-8091-F971D19C63F6}" dt="2021-06-02T03:26:59.496" v="5106" actId="1076"/>
          <ac:picMkLst>
            <pc:docMk/>
            <pc:sldMk cId="2752612108" sldId="281"/>
            <ac:picMk id="22" creationId="{523942C0-F014-4F2F-8E6F-FA42DBEC4C46}"/>
          </ac:picMkLst>
        </pc:picChg>
        <pc:picChg chg="add mod">
          <ac:chgData name="Rebecca Vicknair Lewis" userId="8e3c99b7055ae3b5" providerId="LiveId" clId="{9DF0D97B-C88C-46C1-8091-F971D19C63F6}" dt="2021-06-04T00:01:42.012" v="11627" actId="1038"/>
          <ac:picMkLst>
            <pc:docMk/>
            <pc:sldMk cId="2752612108" sldId="281"/>
            <ac:picMk id="26" creationId="{6518B0A3-E1ED-4ABD-B39D-5E3B1DBA6388}"/>
          </ac:picMkLst>
        </pc:picChg>
      </pc:sldChg>
      <pc:sldChg chg="addSp delSp modSp add mod modAnim modNotesTx">
        <pc:chgData name="Rebecca Vicknair Lewis" userId="8e3c99b7055ae3b5" providerId="LiveId" clId="{9DF0D97B-C88C-46C1-8091-F971D19C63F6}" dt="2021-06-04T00:07:01.953" v="11805" actId="20577"/>
        <pc:sldMkLst>
          <pc:docMk/>
          <pc:sldMk cId="145252668" sldId="282"/>
        </pc:sldMkLst>
        <pc:spChg chg="mod">
          <ac:chgData name="Rebecca Vicknair Lewis" userId="8e3c99b7055ae3b5" providerId="LiveId" clId="{9DF0D97B-C88C-46C1-8091-F971D19C63F6}" dt="2021-06-03T03:19:30.858" v="9162" actId="207"/>
          <ac:spMkLst>
            <pc:docMk/>
            <pc:sldMk cId="145252668" sldId="282"/>
            <ac:spMk id="10" creationId="{3BB9B07B-C5F9-4200-8429-89201D2FACC3}"/>
          </ac:spMkLst>
        </pc:spChg>
        <pc:spChg chg="add mod">
          <ac:chgData name="Rebecca Vicknair Lewis" userId="8e3c99b7055ae3b5" providerId="LiveId" clId="{9DF0D97B-C88C-46C1-8091-F971D19C63F6}" dt="2021-06-03T01:04:27.262" v="6512" actId="1036"/>
          <ac:spMkLst>
            <pc:docMk/>
            <pc:sldMk cId="145252668" sldId="282"/>
            <ac:spMk id="11" creationId="{B4D6353A-C288-40E3-B0F7-759D3052E47B}"/>
          </ac:spMkLst>
        </pc:spChg>
        <pc:picChg chg="add mod">
          <ac:chgData name="Rebecca Vicknair Lewis" userId="8e3c99b7055ae3b5" providerId="LiveId" clId="{9DF0D97B-C88C-46C1-8091-F971D19C63F6}" dt="2021-06-03T01:01:52.913" v="6454" actId="1076"/>
          <ac:picMkLst>
            <pc:docMk/>
            <pc:sldMk cId="145252668" sldId="282"/>
            <ac:picMk id="4" creationId="{2D9EE424-6C0C-42BC-96BF-19864BEB8C1E}"/>
          </ac:picMkLst>
        </pc:picChg>
        <pc:picChg chg="add mod modCrop">
          <ac:chgData name="Rebecca Vicknair Lewis" userId="8e3c99b7055ae3b5" providerId="LiveId" clId="{9DF0D97B-C88C-46C1-8091-F971D19C63F6}" dt="2021-06-03T01:05:42.275" v="6518" actId="1076"/>
          <ac:picMkLst>
            <pc:docMk/>
            <pc:sldMk cId="145252668" sldId="282"/>
            <ac:picMk id="6" creationId="{6D2480A4-D711-4CE1-9EC9-8DBC165DA3E5}"/>
          </ac:picMkLst>
        </pc:picChg>
        <pc:picChg chg="add mod">
          <ac:chgData name="Rebecca Vicknair Lewis" userId="8e3c99b7055ae3b5" providerId="LiveId" clId="{9DF0D97B-C88C-46C1-8091-F971D19C63F6}" dt="2021-06-03T01:02:23.751" v="6479" actId="1038"/>
          <ac:picMkLst>
            <pc:docMk/>
            <pc:sldMk cId="145252668" sldId="282"/>
            <ac:picMk id="7" creationId="{88E8E744-8C3E-4115-8985-62C75E9F4C46}"/>
          </ac:picMkLst>
        </pc:picChg>
        <pc:picChg chg="add mod">
          <ac:chgData name="Rebecca Vicknair Lewis" userId="8e3c99b7055ae3b5" providerId="LiveId" clId="{9DF0D97B-C88C-46C1-8091-F971D19C63F6}" dt="2021-06-03T01:06:06.724" v="6522" actId="692"/>
          <ac:picMkLst>
            <pc:docMk/>
            <pc:sldMk cId="145252668" sldId="282"/>
            <ac:picMk id="9" creationId="{93E10E6D-FFCF-4FB6-B676-71EE2317B089}"/>
          </ac:picMkLst>
        </pc:picChg>
        <pc:picChg chg="del">
          <ac:chgData name="Rebecca Vicknair Lewis" userId="8e3c99b7055ae3b5" providerId="LiveId" clId="{9DF0D97B-C88C-46C1-8091-F971D19C63F6}" dt="2021-06-02T03:41:42.815" v="5221" actId="478"/>
          <ac:picMkLst>
            <pc:docMk/>
            <pc:sldMk cId="145252668" sldId="282"/>
            <ac:picMk id="12" creationId="{9D25A36E-60B7-44FA-947F-4F00D7AB3FF8}"/>
          </ac:picMkLst>
        </pc:picChg>
      </pc:sldChg>
      <pc:sldChg chg="addSp delSp modSp add del mod">
        <pc:chgData name="Rebecca Vicknair Lewis" userId="8e3c99b7055ae3b5" providerId="LiveId" clId="{9DF0D97B-C88C-46C1-8091-F971D19C63F6}" dt="2021-06-03T01:16:41.611" v="6536" actId="47"/>
        <pc:sldMkLst>
          <pc:docMk/>
          <pc:sldMk cId="312013562" sldId="283"/>
        </pc:sldMkLst>
        <pc:picChg chg="del">
          <ac:chgData name="Rebecca Vicknair Lewis" userId="8e3c99b7055ae3b5" providerId="LiveId" clId="{9DF0D97B-C88C-46C1-8091-F971D19C63F6}" dt="2021-06-02T03:42:40.341" v="5229" actId="478"/>
          <ac:picMkLst>
            <pc:docMk/>
            <pc:sldMk cId="312013562" sldId="283"/>
            <ac:picMk id="4" creationId="{2D9EE424-6C0C-42BC-96BF-19864BEB8C1E}"/>
          </ac:picMkLst>
        </pc:picChg>
        <pc:picChg chg="add del mod">
          <ac:chgData name="Rebecca Vicknair Lewis" userId="8e3c99b7055ae3b5" providerId="LiveId" clId="{9DF0D97B-C88C-46C1-8091-F971D19C63F6}" dt="2021-06-03T01:01:56.744" v="6455" actId="21"/>
          <ac:picMkLst>
            <pc:docMk/>
            <pc:sldMk cId="312013562" sldId="283"/>
            <ac:picMk id="5" creationId="{FA9A31B5-E9F9-412D-A9DE-1BF2BC2880FD}"/>
          </ac:picMkLst>
        </pc:picChg>
      </pc:sldChg>
      <pc:sldChg chg="addSp delSp modSp add mod delAnim modAnim modNotesTx">
        <pc:chgData name="Rebecca Vicknair Lewis" userId="8e3c99b7055ae3b5" providerId="LiveId" clId="{9DF0D97B-C88C-46C1-8091-F971D19C63F6}" dt="2021-06-04T00:09:46.069" v="12201" actId="20577"/>
        <pc:sldMkLst>
          <pc:docMk/>
          <pc:sldMk cId="159824269" sldId="284"/>
        </pc:sldMkLst>
        <pc:spChg chg="mod">
          <ac:chgData name="Rebecca Vicknair Lewis" userId="8e3c99b7055ae3b5" providerId="LiveId" clId="{9DF0D97B-C88C-46C1-8091-F971D19C63F6}" dt="2021-06-03T03:19:42.768" v="9163" actId="207"/>
          <ac:spMkLst>
            <pc:docMk/>
            <pc:sldMk cId="159824269" sldId="284"/>
            <ac:spMk id="10" creationId="{3BB9B07B-C5F9-4200-8429-89201D2FACC3}"/>
          </ac:spMkLst>
        </pc:spChg>
        <pc:spChg chg="add mod">
          <ac:chgData name="Rebecca Vicknair Lewis" userId="8e3c99b7055ae3b5" providerId="LiveId" clId="{9DF0D97B-C88C-46C1-8091-F971D19C63F6}" dt="2021-06-03T01:22:29.904" v="6881" actId="1035"/>
          <ac:spMkLst>
            <pc:docMk/>
            <pc:sldMk cId="159824269" sldId="284"/>
            <ac:spMk id="12" creationId="{945BDB31-2C5C-4DBE-A062-ED946C142D9B}"/>
          </ac:spMkLst>
        </pc:spChg>
        <pc:picChg chg="add del mod">
          <ac:chgData name="Rebecca Vicknair Lewis" userId="8e3c99b7055ae3b5" providerId="LiveId" clId="{9DF0D97B-C88C-46C1-8091-F971D19C63F6}" dt="2021-06-02T03:45:27.511" v="5250" actId="21"/>
          <ac:picMkLst>
            <pc:docMk/>
            <pc:sldMk cId="159824269" sldId="284"/>
            <ac:picMk id="4" creationId="{5DD9CFB3-9074-46A2-8AD1-5370C115D0EE}"/>
          </ac:picMkLst>
        </pc:picChg>
        <pc:picChg chg="del">
          <ac:chgData name="Rebecca Vicknair Lewis" userId="8e3c99b7055ae3b5" providerId="LiveId" clId="{9DF0D97B-C88C-46C1-8091-F971D19C63F6}" dt="2021-06-02T03:43:23.331" v="5234" actId="478"/>
          <ac:picMkLst>
            <pc:docMk/>
            <pc:sldMk cId="159824269" sldId="284"/>
            <ac:picMk id="5" creationId="{FA9A31B5-E9F9-412D-A9DE-1BF2BC2880FD}"/>
          </ac:picMkLst>
        </pc:picChg>
        <pc:picChg chg="add del mod">
          <ac:chgData name="Rebecca Vicknair Lewis" userId="8e3c99b7055ae3b5" providerId="LiveId" clId="{9DF0D97B-C88C-46C1-8091-F971D19C63F6}" dt="2021-06-02T03:44:31.645" v="5243" actId="478"/>
          <ac:picMkLst>
            <pc:docMk/>
            <pc:sldMk cId="159824269" sldId="284"/>
            <ac:picMk id="7" creationId="{624B5044-C0A0-4242-8247-E50D6754C7E6}"/>
          </ac:picMkLst>
        </pc:picChg>
        <pc:picChg chg="add mod">
          <ac:chgData name="Rebecca Vicknair Lewis" userId="8e3c99b7055ae3b5" providerId="LiveId" clId="{9DF0D97B-C88C-46C1-8091-F971D19C63F6}" dt="2021-06-03T01:22:12.037" v="6866" actId="1076"/>
          <ac:picMkLst>
            <pc:docMk/>
            <pc:sldMk cId="159824269" sldId="284"/>
            <ac:picMk id="9" creationId="{1368DDD3-4FDB-434F-A0B2-B74F165E0BC6}"/>
          </ac:picMkLst>
        </pc:picChg>
        <pc:picChg chg="add del mod">
          <ac:chgData name="Rebecca Vicknair Lewis" userId="8e3c99b7055ae3b5" providerId="LiveId" clId="{9DF0D97B-C88C-46C1-8091-F971D19C63F6}" dt="2021-06-02T03:46:24.882" v="5257" actId="21"/>
          <ac:picMkLst>
            <pc:docMk/>
            <pc:sldMk cId="159824269" sldId="284"/>
            <ac:picMk id="11" creationId="{B45E70D3-1E10-4C98-94D3-8CEA6587688F}"/>
          </ac:picMkLst>
        </pc:picChg>
        <pc:picChg chg="add mod">
          <ac:chgData name="Rebecca Vicknair Lewis" userId="8e3c99b7055ae3b5" providerId="LiveId" clId="{9DF0D97B-C88C-46C1-8091-F971D19C63F6}" dt="2021-06-03T01:24:06.732" v="6894" actId="1076"/>
          <ac:picMkLst>
            <pc:docMk/>
            <pc:sldMk cId="159824269" sldId="284"/>
            <ac:picMk id="13" creationId="{817F721D-8412-4AFE-9EED-28D83E6F3A22}"/>
          </ac:picMkLst>
        </pc:picChg>
        <pc:picChg chg="add mod">
          <ac:chgData name="Rebecca Vicknair Lewis" userId="8e3c99b7055ae3b5" providerId="LiveId" clId="{9DF0D97B-C88C-46C1-8091-F971D19C63F6}" dt="2021-06-03T01:24:09.265" v="6895" actId="1076"/>
          <ac:picMkLst>
            <pc:docMk/>
            <pc:sldMk cId="159824269" sldId="284"/>
            <ac:picMk id="14" creationId="{7C5E91C7-792D-4DE4-A5CC-9103C841FF37}"/>
          </ac:picMkLst>
        </pc:picChg>
        <pc:picChg chg="add del mod">
          <ac:chgData name="Rebecca Vicknair Lewis" userId="8e3c99b7055ae3b5" providerId="LiveId" clId="{9DF0D97B-C88C-46C1-8091-F971D19C63F6}" dt="2021-06-03T02:23:32.731" v="6899"/>
          <ac:picMkLst>
            <pc:docMk/>
            <pc:sldMk cId="159824269" sldId="284"/>
            <ac:picMk id="15" creationId="{D0A25F2C-2976-4B74-8471-13A7B978A6B3}"/>
          </ac:picMkLst>
        </pc:picChg>
      </pc:sldChg>
      <pc:sldChg chg="addSp delSp modSp add del mod modAnim">
        <pc:chgData name="Rebecca Vicknair Lewis" userId="8e3c99b7055ae3b5" providerId="LiveId" clId="{9DF0D97B-C88C-46C1-8091-F971D19C63F6}" dt="2021-06-03T01:24:42.265" v="6896" actId="2696"/>
        <pc:sldMkLst>
          <pc:docMk/>
          <pc:sldMk cId="2616183810" sldId="285"/>
        </pc:sldMkLst>
        <pc:picChg chg="add mod">
          <ac:chgData name="Rebecca Vicknair Lewis" userId="8e3c99b7055ae3b5" providerId="LiveId" clId="{9DF0D97B-C88C-46C1-8091-F971D19C63F6}" dt="2021-06-02T03:46:34.040" v="5260"/>
          <ac:picMkLst>
            <pc:docMk/>
            <pc:sldMk cId="2616183810" sldId="285"/>
            <ac:picMk id="5" creationId="{5AC4A535-2E20-46F1-BF72-D0C14B870EA8}"/>
          </ac:picMkLst>
        </pc:picChg>
        <pc:picChg chg="del">
          <ac:chgData name="Rebecca Vicknair Lewis" userId="8e3c99b7055ae3b5" providerId="LiveId" clId="{9DF0D97B-C88C-46C1-8091-F971D19C63F6}" dt="2021-06-02T03:46:33.674" v="5259" actId="478"/>
          <ac:picMkLst>
            <pc:docMk/>
            <pc:sldMk cId="2616183810" sldId="285"/>
            <ac:picMk id="9" creationId="{1368DDD3-4FDB-434F-A0B2-B74F165E0BC6}"/>
          </ac:picMkLst>
        </pc:picChg>
      </pc:sldChg>
      <pc:sldChg chg="addSp delSp modSp add del mod delAnim">
        <pc:chgData name="Rebecca Vicknair Lewis" userId="8e3c99b7055ae3b5" providerId="LiveId" clId="{9DF0D97B-C88C-46C1-8091-F971D19C63F6}" dt="2021-06-03T01:24:46.260" v="6897" actId="2696"/>
        <pc:sldMkLst>
          <pc:docMk/>
          <pc:sldMk cId="2602026076" sldId="286"/>
        </pc:sldMkLst>
        <pc:picChg chg="add mod">
          <ac:chgData name="Rebecca Vicknair Lewis" userId="8e3c99b7055ae3b5" providerId="LiveId" clId="{9DF0D97B-C88C-46C1-8091-F971D19C63F6}" dt="2021-06-02T03:46:50.713" v="5265" actId="962"/>
          <ac:picMkLst>
            <pc:docMk/>
            <pc:sldMk cId="2602026076" sldId="286"/>
            <ac:picMk id="4" creationId="{297A80FE-AFC0-4ED5-A692-772E152CE2DC}"/>
          </ac:picMkLst>
        </pc:picChg>
        <pc:picChg chg="del">
          <ac:chgData name="Rebecca Vicknair Lewis" userId="8e3c99b7055ae3b5" providerId="LiveId" clId="{9DF0D97B-C88C-46C1-8091-F971D19C63F6}" dt="2021-06-02T03:46:41.899" v="5262" actId="478"/>
          <ac:picMkLst>
            <pc:docMk/>
            <pc:sldMk cId="2602026076" sldId="286"/>
            <ac:picMk id="5" creationId="{5AC4A535-2E20-46F1-BF72-D0C14B870EA8}"/>
          </ac:picMkLst>
        </pc:picChg>
      </pc:sldChg>
      <pc:sldChg chg="addSp delSp modSp add mod modAnim modNotesTx">
        <pc:chgData name="Rebecca Vicknair Lewis" userId="8e3c99b7055ae3b5" providerId="LiveId" clId="{9DF0D97B-C88C-46C1-8091-F971D19C63F6}" dt="2021-06-04T00:12:18.726" v="12542" actId="20577"/>
        <pc:sldMkLst>
          <pc:docMk/>
          <pc:sldMk cId="732672435" sldId="287"/>
        </pc:sldMkLst>
        <pc:spChg chg="add del mod">
          <ac:chgData name="Rebecca Vicknair Lewis" userId="8e3c99b7055ae3b5" providerId="LiveId" clId="{9DF0D97B-C88C-46C1-8091-F971D19C63F6}" dt="2021-06-03T02:31:08.520" v="7399" actId="478"/>
          <ac:spMkLst>
            <pc:docMk/>
            <pc:sldMk cId="732672435" sldId="287"/>
            <ac:spMk id="6" creationId="{3856CDC3-1EA1-436D-B287-78790186F21C}"/>
          </ac:spMkLst>
        </pc:spChg>
        <pc:spChg chg="add mod">
          <ac:chgData name="Rebecca Vicknair Lewis" userId="8e3c99b7055ae3b5" providerId="LiveId" clId="{9DF0D97B-C88C-46C1-8091-F971D19C63F6}" dt="2021-06-03T02:30:27.277" v="7394" actId="947"/>
          <ac:spMkLst>
            <pc:docMk/>
            <pc:sldMk cId="732672435" sldId="287"/>
            <ac:spMk id="7" creationId="{8277A427-FBE5-485B-91C8-066A004E789E}"/>
          </ac:spMkLst>
        </pc:spChg>
        <pc:spChg chg="add mod">
          <ac:chgData name="Rebecca Vicknair Lewis" userId="8e3c99b7055ae3b5" providerId="LiveId" clId="{9DF0D97B-C88C-46C1-8091-F971D19C63F6}" dt="2021-06-03T02:38:51.131" v="7586" actId="1038"/>
          <ac:spMkLst>
            <pc:docMk/>
            <pc:sldMk cId="732672435" sldId="287"/>
            <ac:spMk id="8" creationId="{D020CDAB-63DE-42E2-B6BE-E86B433F1E49}"/>
          </ac:spMkLst>
        </pc:spChg>
        <pc:spChg chg="add mod">
          <ac:chgData name="Rebecca Vicknair Lewis" userId="8e3c99b7055ae3b5" providerId="LiveId" clId="{9DF0D97B-C88C-46C1-8091-F971D19C63F6}" dt="2021-06-03T02:40:28.949" v="7697" actId="1038"/>
          <ac:spMkLst>
            <pc:docMk/>
            <pc:sldMk cId="732672435" sldId="287"/>
            <ac:spMk id="9" creationId="{13BE932A-346B-4A55-BDCD-E31066FAC6ED}"/>
          </ac:spMkLst>
        </pc:spChg>
        <pc:spChg chg="mod">
          <ac:chgData name="Rebecca Vicknair Lewis" userId="8e3c99b7055ae3b5" providerId="LiveId" clId="{9DF0D97B-C88C-46C1-8091-F971D19C63F6}" dt="2021-06-03T02:29:09.380" v="7372" actId="14100"/>
          <ac:spMkLst>
            <pc:docMk/>
            <pc:sldMk cId="732672435" sldId="287"/>
            <ac:spMk id="10" creationId="{3BB9B07B-C5F9-4200-8429-89201D2FACC3}"/>
          </ac:spMkLst>
        </pc:spChg>
        <pc:spChg chg="add mod">
          <ac:chgData name="Rebecca Vicknair Lewis" userId="8e3c99b7055ae3b5" providerId="LiveId" clId="{9DF0D97B-C88C-46C1-8091-F971D19C63F6}" dt="2021-06-03T02:42:53.180" v="7792" actId="20577"/>
          <ac:spMkLst>
            <pc:docMk/>
            <pc:sldMk cId="732672435" sldId="287"/>
            <ac:spMk id="11" creationId="{23203129-4940-4518-BF32-5C6A033D723B}"/>
          </ac:spMkLst>
        </pc:spChg>
        <pc:spChg chg="add mod">
          <ac:chgData name="Rebecca Vicknair Lewis" userId="8e3c99b7055ae3b5" providerId="LiveId" clId="{9DF0D97B-C88C-46C1-8091-F971D19C63F6}" dt="2021-06-03T02:40:23.435" v="7682" actId="1038"/>
          <ac:spMkLst>
            <pc:docMk/>
            <pc:sldMk cId="732672435" sldId="287"/>
            <ac:spMk id="12" creationId="{17FB0E13-596C-40F5-89FE-B5CA2E7CB7F0}"/>
          </ac:spMkLst>
        </pc:spChg>
        <pc:spChg chg="add mod">
          <ac:chgData name="Rebecca Vicknair Lewis" userId="8e3c99b7055ae3b5" providerId="LiveId" clId="{9DF0D97B-C88C-46C1-8091-F971D19C63F6}" dt="2021-06-03T02:40:18.449" v="7670" actId="1038"/>
          <ac:spMkLst>
            <pc:docMk/>
            <pc:sldMk cId="732672435" sldId="287"/>
            <ac:spMk id="13" creationId="{7B2AFFA0-2950-46DD-A15E-5F3A826CF53F}"/>
          </ac:spMkLst>
        </pc:spChg>
        <pc:spChg chg="add mod">
          <ac:chgData name="Rebecca Vicknair Lewis" userId="8e3c99b7055ae3b5" providerId="LiveId" clId="{9DF0D97B-C88C-46C1-8091-F971D19C63F6}" dt="2021-06-03T02:40:28.949" v="7697" actId="1038"/>
          <ac:spMkLst>
            <pc:docMk/>
            <pc:sldMk cId="732672435" sldId="287"/>
            <ac:spMk id="14" creationId="{06F4C55D-54FF-45D3-A56D-D9BDE5FFAB0F}"/>
          </ac:spMkLst>
        </pc:spChg>
        <pc:spChg chg="add mod">
          <ac:chgData name="Rebecca Vicknair Lewis" userId="8e3c99b7055ae3b5" providerId="LiveId" clId="{9DF0D97B-C88C-46C1-8091-F971D19C63F6}" dt="2021-06-03T02:40:23.435" v="7682" actId="1038"/>
          <ac:spMkLst>
            <pc:docMk/>
            <pc:sldMk cId="732672435" sldId="287"/>
            <ac:spMk id="15" creationId="{CF7EE7AB-A8F6-42B3-87EA-44E4DF0B3E50}"/>
          </ac:spMkLst>
        </pc:spChg>
        <pc:spChg chg="add mod">
          <ac:chgData name="Rebecca Vicknair Lewis" userId="8e3c99b7055ae3b5" providerId="LiveId" clId="{9DF0D97B-C88C-46C1-8091-F971D19C63F6}" dt="2021-06-03T02:40:18.449" v="7670" actId="1038"/>
          <ac:spMkLst>
            <pc:docMk/>
            <pc:sldMk cId="732672435" sldId="287"/>
            <ac:spMk id="16" creationId="{19312D45-1B6C-445F-B4A6-C75900F9B6BC}"/>
          </ac:spMkLst>
        </pc:spChg>
        <pc:spChg chg="add mod">
          <ac:chgData name="Rebecca Vicknair Lewis" userId="8e3c99b7055ae3b5" providerId="LiveId" clId="{9DF0D97B-C88C-46C1-8091-F971D19C63F6}" dt="2021-06-03T02:45:04.730" v="7832" actId="1036"/>
          <ac:spMkLst>
            <pc:docMk/>
            <pc:sldMk cId="732672435" sldId="287"/>
            <ac:spMk id="17" creationId="{E9DC0E64-6108-4CF7-8851-303DC459D7B6}"/>
          </ac:spMkLst>
        </pc:spChg>
        <pc:spChg chg="add mod">
          <ac:chgData name="Rebecca Vicknair Lewis" userId="8e3c99b7055ae3b5" providerId="LiveId" clId="{9DF0D97B-C88C-46C1-8091-F971D19C63F6}" dt="2021-06-03T02:45:04.730" v="7832" actId="1036"/>
          <ac:spMkLst>
            <pc:docMk/>
            <pc:sldMk cId="732672435" sldId="287"/>
            <ac:spMk id="18" creationId="{2C683A85-817D-4859-9B9F-9B72903C7E10}"/>
          </ac:spMkLst>
        </pc:spChg>
        <pc:spChg chg="add mod">
          <ac:chgData name="Rebecca Vicknair Lewis" userId="8e3c99b7055ae3b5" providerId="LiveId" clId="{9DF0D97B-C88C-46C1-8091-F971D19C63F6}" dt="2021-06-03T02:45:04.730" v="7832" actId="1036"/>
          <ac:spMkLst>
            <pc:docMk/>
            <pc:sldMk cId="732672435" sldId="287"/>
            <ac:spMk id="19" creationId="{0DE6015D-13E9-42BA-B212-B284DBBD7739}"/>
          </ac:spMkLst>
        </pc:spChg>
        <pc:spChg chg="add mod">
          <ac:chgData name="Rebecca Vicknair Lewis" userId="8e3c99b7055ae3b5" providerId="LiveId" clId="{9DF0D97B-C88C-46C1-8091-F971D19C63F6}" dt="2021-06-03T02:45:04.730" v="7832" actId="1036"/>
          <ac:spMkLst>
            <pc:docMk/>
            <pc:sldMk cId="732672435" sldId="287"/>
            <ac:spMk id="20" creationId="{63A11024-9546-4E01-ABBD-B2E01B90BDA3}"/>
          </ac:spMkLst>
        </pc:spChg>
        <pc:spChg chg="add mod">
          <ac:chgData name="Rebecca Vicknair Lewis" userId="8e3c99b7055ae3b5" providerId="LiveId" clId="{9DF0D97B-C88C-46C1-8091-F971D19C63F6}" dt="2021-06-03T02:45:19.808" v="7841" actId="1035"/>
          <ac:spMkLst>
            <pc:docMk/>
            <pc:sldMk cId="732672435" sldId="287"/>
            <ac:spMk id="21" creationId="{6BABC8DB-4A10-40A8-B740-223F7ECD0F30}"/>
          </ac:spMkLst>
        </pc:spChg>
        <pc:spChg chg="add mod">
          <ac:chgData name="Rebecca Vicknair Lewis" userId="8e3c99b7055ae3b5" providerId="LiveId" clId="{9DF0D97B-C88C-46C1-8091-F971D19C63F6}" dt="2021-06-03T02:45:19.808" v="7841" actId="1035"/>
          <ac:spMkLst>
            <pc:docMk/>
            <pc:sldMk cId="732672435" sldId="287"/>
            <ac:spMk id="22" creationId="{3DD2C2EF-43CB-4CFC-962D-49C803B283ED}"/>
          </ac:spMkLst>
        </pc:spChg>
        <pc:spChg chg="add mod">
          <ac:chgData name="Rebecca Vicknair Lewis" userId="8e3c99b7055ae3b5" providerId="LiveId" clId="{9DF0D97B-C88C-46C1-8091-F971D19C63F6}" dt="2021-06-03T02:45:19.808" v="7841" actId="1035"/>
          <ac:spMkLst>
            <pc:docMk/>
            <pc:sldMk cId="732672435" sldId="287"/>
            <ac:spMk id="23" creationId="{350CE151-31C5-494E-BA6A-42A6569D9A40}"/>
          </ac:spMkLst>
        </pc:spChg>
        <pc:spChg chg="add mod">
          <ac:chgData name="Rebecca Vicknair Lewis" userId="8e3c99b7055ae3b5" providerId="LiveId" clId="{9DF0D97B-C88C-46C1-8091-F971D19C63F6}" dt="2021-06-03T02:45:19.808" v="7841" actId="1035"/>
          <ac:spMkLst>
            <pc:docMk/>
            <pc:sldMk cId="732672435" sldId="287"/>
            <ac:spMk id="24" creationId="{C3767A68-71B1-4B4D-AB00-499D7D20A932}"/>
          </ac:spMkLst>
        </pc:spChg>
        <pc:spChg chg="add mod">
          <ac:chgData name="Rebecca Vicknair Lewis" userId="8e3c99b7055ae3b5" providerId="LiveId" clId="{9DF0D97B-C88C-46C1-8091-F971D19C63F6}" dt="2021-06-03T02:45:43.748" v="7896" actId="20577"/>
          <ac:spMkLst>
            <pc:docMk/>
            <pc:sldMk cId="732672435" sldId="287"/>
            <ac:spMk id="25" creationId="{B1DF608A-D3D5-4870-8B4E-3A7C9A3C126F}"/>
          </ac:spMkLst>
        </pc:spChg>
        <pc:spChg chg="add mod">
          <ac:chgData name="Rebecca Vicknair Lewis" userId="8e3c99b7055ae3b5" providerId="LiveId" clId="{9DF0D97B-C88C-46C1-8091-F971D19C63F6}" dt="2021-06-03T02:45:58.076" v="7897" actId="688"/>
          <ac:spMkLst>
            <pc:docMk/>
            <pc:sldMk cId="732672435" sldId="287"/>
            <ac:spMk id="26" creationId="{D34CE949-E996-4C17-93E6-5DE39A2065D2}"/>
          </ac:spMkLst>
        </pc:spChg>
        <pc:spChg chg="add mod">
          <ac:chgData name="Rebecca Vicknair Lewis" userId="8e3c99b7055ae3b5" providerId="LiveId" clId="{9DF0D97B-C88C-46C1-8091-F971D19C63F6}" dt="2021-06-03T02:46:07.755" v="7898" actId="688"/>
          <ac:spMkLst>
            <pc:docMk/>
            <pc:sldMk cId="732672435" sldId="287"/>
            <ac:spMk id="27" creationId="{82B38CA6-4533-4582-934F-E3CF06AAC406}"/>
          </ac:spMkLst>
        </pc:spChg>
        <pc:spChg chg="add mod">
          <ac:chgData name="Rebecca Vicknair Lewis" userId="8e3c99b7055ae3b5" providerId="LiveId" clId="{9DF0D97B-C88C-46C1-8091-F971D19C63F6}" dt="2021-06-03T02:46:12.809" v="7899" actId="688"/>
          <ac:spMkLst>
            <pc:docMk/>
            <pc:sldMk cId="732672435" sldId="287"/>
            <ac:spMk id="28" creationId="{CD3AAF9C-4C52-48B7-AFE3-7262F6E8D343}"/>
          </ac:spMkLst>
        </pc:spChg>
        <pc:spChg chg="add mod">
          <ac:chgData name="Rebecca Vicknair Lewis" userId="8e3c99b7055ae3b5" providerId="LiveId" clId="{9DF0D97B-C88C-46C1-8091-F971D19C63F6}" dt="2021-06-03T02:47:05.474" v="7923" actId="14100"/>
          <ac:spMkLst>
            <pc:docMk/>
            <pc:sldMk cId="732672435" sldId="287"/>
            <ac:spMk id="29" creationId="{30096163-B000-45DD-BB83-E728AFF540D1}"/>
          </ac:spMkLst>
        </pc:spChg>
        <pc:picChg chg="del">
          <ac:chgData name="Rebecca Vicknair Lewis" userId="8e3c99b7055ae3b5" providerId="LiveId" clId="{9DF0D97B-C88C-46C1-8091-F971D19C63F6}" dt="2021-06-02T03:47:18.063" v="5268" actId="478"/>
          <ac:picMkLst>
            <pc:docMk/>
            <pc:sldMk cId="732672435" sldId="287"/>
            <ac:picMk id="4" creationId="{297A80FE-AFC0-4ED5-A692-772E152CE2DC}"/>
          </ac:picMkLst>
        </pc:picChg>
        <pc:picChg chg="add mod">
          <ac:chgData name="Rebecca Vicknair Lewis" userId="8e3c99b7055ae3b5" providerId="LiveId" clId="{9DF0D97B-C88C-46C1-8091-F971D19C63F6}" dt="2021-06-03T02:46:44.005" v="7904" actId="1076"/>
          <ac:picMkLst>
            <pc:docMk/>
            <pc:sldMk cId="732672435" sldId="287"/>
            <ac:picMk id="5" creationId="{900D150A-AB09-4E9B-B1D8-671533CCB6EE}"/>
          </ac:picMkLst>
        </pc:picChg>
      </pc:sldChg>
      <pc:sldChg chg="addSp delSp modSp add mod modAnim modNotesTx">
        <pc:chgData name="Rebecca Vicknair Lewis" userId="8e3c99b7055ae3b5" providerId="LiveId" clId="{9DF0D97B-C88C-46C1-8091-F971D19C63F6}" dt="2021-06-04T00:17:56.876" v="12993" actId="20577"/>
        <pc:sldMkLst>
          <pc:docMk/>
          <pc:sldMk cId="1266712587" sldId="288"/>
        </pc:sldMkLst>
        <pc:spChg chg="add mod">
          <ac:chgData name="Rebecca Vicknair Lewis" userId="8e3c99b7055ae3b5" providerId="LiveId" clId="{9DF0D97B-C88C-46C1-8091-F971D19C63F6}" dt="2021-06-03T03:02:53.609" v="9022" actId="20577"/>
          <ac:spMkLst>
            <pc:docMk/>
            <pc:sldMk cId="1266712587" sldId="288"/>
            <ac:spMk id="6" creationId="{C5479DCC-30E8-48FE-8EA7-A58DCA7E06B2}"/>
          </ac:spMkLst>
        </pc:spChg>
        <pc:spChg chg="add mod">
          <ac:chgData name="Rebecca Vicknair Lewis" userId="8e3c99b7055ae3b5" providerId="LiveId" clId="{9DF0D97B-C88C-46C1-8091-F971D19C63F6}" dt="2021-06-04T00:12:39.475" v="12543" actId="120"/>
          <ac:spMkLst>
            <pc:docMk/>
            <pc:sldMk cId="1266712587" sldId="288"/>
            <ac:spMk id="7" creationId="{AA9083B2-65CF-4ADA-AFC0-E168FB0F8C42}"/>
          </ac:spMkLst>
        </pc:spChg>
        <pc:spChg chg="mod">
          <ac:chgData name="Rebecca Vicknair Lewis" userId="8e3c99b7055ae3b5" providerId="LiveId" clId="{9DF0D97B-C88C-46C1-8091-F971D19C63F6}" dt="2021-06-03T03:18:59.780" v="9159" actId="207"/>
          <ac:spMkLst>
            <pc:docMk/>
            <pc:sldMk cId="1266712587" sldId="288"/>
            <ac:spMk id="10" creationId="{3BB9B07B-C5F9-4200-8429-89201D2FACC3}"/>
          </ac:spMkLst>
        </pc:spChg>
        <pc:picChg chg="del">
          <ac:chgData name="Rebecca Vicknair Lewis" userId="8e3c99b7055ae3b5" providerId="LiveId" clId="{9DF0D97B-C88C-46C1-8091-F971D19C63F6}" dt="2021-06-02T03:47:34.507" v="5271" actId="478"/>
          <ac:picMkLst>
            <pc:docMk/>
            <pc:sldMk cId="1266712587" sldId="288"/>
            <ac:picMk id="4" creationId="{297A80FE-AFC0-4ED5-A692-772E152CE2DC}"/>
          </ac:picMkLst>
        </pc:picChg>
        <pc:picChg chg="add mod modCrop">
          <ac:chgData name="Rebecca Vicknair Lewis" userId="8e3c99b7055ae3b5" providerId="LiveId" clId="{9DF0D97B-C88C-46C1-8091-F971D19C63F6}" dt="2021-06-03T02:48:35.254" v="7928" actId="1076"/>
          <ac:picMkLst>
            <pc:docMk/>
            <pc:sldMk cId="1266712587" sldId="288"/>
            <ac:picMk id="5" creationId="{92C7D010-63D7-4B2C-9C38-841195159B74}"/>
          </ac:picMkLst>
        </pc:picChg>
      </pc:sldChg>
      <pc:sldChg chg="addSp delSp modSp add mod ord modClrScheme delAnim chgLayout modNotesTx">
        <pc:chgData name="Rebecca Vicknair Lewis" userId="8e3c99b7055ae3b5" providerId="LiveId" clId="{9DF0D97B-C88C-46C1-8091-F971D19C63F6}" dt="2021-06-04T00:02:56.195" v="11645" actId="20577"/>
        <pc:sldMkLst>
          <pc:docMk/>
          <pc:sldMk cId="485840672" sldId="289"/>
        </pc:sldMkLst>
        <pc:spChg chg="mod">
          <ac:chgData name="Rebecca Vicknair Lewis" userId="8e3c99b7055ae3b5" providerId="LiveId" clId="{9DF0D97B-C88C-46C1-8091-F971D19C63F6}" dt="2021-06-03T00:20:53.414" v="5295" actId="26606"/>
          <ac:spMkLst>
            <pc:docMk/>
            <pc:sldMk cId="485840672" sldId="289"/>
            <ac:spMk id="2" creationId="{E668D7CE-0756-4C36-B665-7BEB4733EF8A}"/>
          </ac:spMkLst>
        </pc:spChg>
        <pc:spChg chg="mod ord">
          <ac:chgData name="Rebecca Vicknair Lewis" userId="8e3c99b7055ae3b5" providerId="LiveId" clId="{9DF0D97B-C88C-46C1-8091-F971D19C63F6}" dt="2021-06-03T00:22:54.336" v="5368" actId="1076"/>
          <ac:spMkLst>
            <pc:docMk/>
            <pc:sldMk cId="485840672" sldId="289"/>
            <ac:spMk id="4" creationId="{E98DCA46-603B-4178-8707-30E192CE6B8D}"/>
          </ac:spMkLst>
        </pc:spChg>
        <pc:spChg chg="del">
          <ac:chgData name="Rebecca Vicknair Lewis" userId="8e3c99b7055ae3b5" providerId="LiveId" clId="{9DF0D97B-C88C-46C1-8091-F971D19C63F6}" dt="2021-06-03T00:19:07.616" v="5283" actId="478"/>
          <ac:spMkLst>
            <pc:docMk/>
            <pc:sldMk cId="485840672" sldId="289"/>
            <ac:spMk id="8" creationId="{0BED62D6-6E9A-4CEB-A932-28D5F3A051DB}"/>
          </ac:spMkLst>
        </pc:spChg>
        <pc:spChg chg="add del mod">
          <ac:chgData name="Rebecca Vicknair Lewis" userId="8e3c99b7055ae3b5" providerId="LiveId" clId="{9DF0D97B-C88C-46C1-8091-F971D19C63F6}" dt="2021-06-03T00:22:46.481" v="5367" actId="478"/>
          <ac:spMkLst>
            <pc:docMk/>
            <pc:sldMk cId="485840672" sldId="289"/>
            <ac:spMk id="11" creationId="{F95A1329-9336-4F93-9C52-6472E01FBFE3}"/>
          </ac:spMkLst>
        </pc:spChg>
        <pc:picChg chg="mod">
          <ac:chgData name="Rebecca Vicknair Lewis" userId="8e3c99b7055ae3b5" providerId="LiveId" clId="{9DF0D97B-C88C-46C1-8091-F971D19C63F6}" dt="2021-06-03T00:20:53.414" v="5295" actId="26606"/>
          <ac:picMkLst>
            <pc:docMk/>
            <pc:sldMk cId="485840672" sldId="289"/>
            <ac:picMk id="6" creationId="{DF0D6C6E-72A9-4344-A3A2-F8826D948776}"/>
          </ac:picMkLst>
        </pc:picChg>
        <pc:picChg chg="del">
          <ac:chgData name="Rebecca Vicknair Lewis" userId="8e3c99b7055ae3b5" providerId="LiveId" clId="{9DF0D97B-C88C-46C1-8091-F971D19C63F6}" dt="2021-06-03T00:19:03.001" v="5282" actId="478"/>
          <ac:picMkLst>
            <pc:docMk/>
            <pc:sldMk cId="485840672" sldId="289"/>
            <ac:picMk id="7" creationId="{9F17244A-254D-4846-9F0D-4DF34C848BF7}"/>
          </ac:picMkLst>
        </pc:picChg>
      </pc:sldChg>
      <pc:sldChg chg="addSp delSp modSp add mod delAnim modAnim modNotesTx">
        <pc:chgData name="Rebecca Vicknair Lewis" userId="8e3c99b7055ae3b5" providerId="LiveId" clId="{9DF0D97B-C88C-46C1-8091-F971D19C63F6}" dt="2021-06-04T00:05:19.161" v="11800" actId="6549"/>
        <pc:sldMkLst>
          <pc:docMk/>
          <pc:sldMk cId="2693343619" sldId="290"/>
        </pc:sldMkLst>
        <pc:spChg chg="add del mod">
          <ac:chgData name="Rebecca Vicknair Lewis" userId="8e3c99b7055ae3b5" providerId="LiveId" clId="{9DF0D97B-C88C-46C1-8091-F971D19C63F6}" dt="2021-06-03T00:46:43.561" v="6137" actId="478"/>
          <ac:spMkLst>
            <pc:docMk/>
            <pc:sldMk cId="2693343619" sldId="290"/>
            <ac:spMk id="6" creationId="{14751ECA-008B-43CC-B102-5581C78E0BD9}"/>
          </ac:spMkLst>
        </pc:spChg>
        <pc:spChg chg="add mod">
          <ac:chgData name="Rebecca Vicknair Lewis" userId="8e3c99b7055ae3b5" providerId="LiveId" clId="{9DF0D97B-C88C-46C1-8091-F971D19C63F6}" dt="2021-06-03T00:54:32.696" v="6341" actId="1035"/>
          <ac:spMkLst>
            <pc:docMk/>
            <pc:sldMk cId="2693343619" sldId="290"/>
            <ac:spMk id="7" creationId="{932B31B4-690B-4DAF-83F8-6F88BBDB040B}"/>
          </ac:spMkLst>
        </pc:spChg>
        <pc:spChg chg="del">
          <ac:chgData name="Rebecca Vicknair Lewis" userId="8e3c99b7055ae3b5" providerId="LiveId" clId="{9DF0D97B-C88C-46C1-8091-F971D19C63F6}" dt="2021-06-03T00:46:28.634" v="6131" actId="478"/>
          <ac:spMkLst>
            <pc:docMk/>
            <pc:sldMk cId="2693343619" sldId="290"/>
            <ac:spMk id="15" creationId="{FB9620EB-5564-4779-99FE-63EEF777E25D}"/>
          </ac:spMkLst>
        </pc:spChg>
        <pc:spChg chg="add del mod">
          <ac:chgData name="Rebecca Vicknair Lewis" userId="8e3c99b7055ae3b5" providerId="LiveId" clId="{9DF0D97B-C88C-46C1-8091-F971D19C63F6}" dt="2021-06-03T00:47:27.539" v="6148" actId="207"/>
          <ac:spMkLst>
            <pc:docMk/>
            <pc:sldMk cId="2693343619" sldId="290"/>
            <ac:spMk id="16" creationId="{28DFBA09-8FA1-432E-A4D5-252330579761}"/>
          </ac:spMkLst>
        </pc:spChg>
        <pc:spChg chg="add mod">
          <ac:chgData name="Rebecca Vicknair Lewis" userId="8e3c99b7055ae3b5" providerId="LiveId" clId="{9DF0D97B-C88C-46C1-8091-F971D19C63F6}" dt="2021-06-03T00:52:06.619" v="6275" actId="1037"/>
          <ac:spMkLst>
            <pc:docMk/>
            <pc:sldMk cId="2693343619" sldId="290"/>
            <ac:spMk id="19" creationId="{EC173E61-7B91-4C10-8770-8634ED82554F}"/>
          </ac:spMkLst>
        </pc:spChg>
        <pc:spChg chg="del">
          <ac:chgData name="Rebecca Vicknair Lewis" userId="8e3c99b7055ae3b5" providerId="LiveId" clId="{9DF0D97B-C88C-46C1-8091-F971D19C63F6}" dt="2021-06-03T00:46:54.185" v="6143" actId="478"/>
          <ac:spMkLst>
            <pc:docMk/>
            <pc:sldMk cId="2693343619" sldId="290"/>
            <ac:spMk id="21" creationId="{A5F5E8BD-2AD1-432E-BF9A-19A416338AE5}"/>
          </ac:spMkLst>
        </pc:spChg>
        <pc:spChg chg="mod">
          <ac:chgData name="Rebecca Vicknair Lewis" userId="8e3c99b7055ae3b5" providerId="LiveId" clId="{9DF0D97B-C88C-46C1-8091-F971D19C63F6}" dt="2021-06-03T00:47:20.772" v="6147" actId="207"/>
          <ac:spMkLst>
            <pc:docMk/>
            <pc:sldMk cId="2693343619" sldId="290"/>
            <ac:spMk id="23" creationId="{B9A1E841-54CC-4A47-82DD-55112A807363}"/>
          </ac:spMkLst>
        </pc:spChg>
        <pc:spChg chg="add mod">
          <ac:chgData name="Rebecca Vicknair Lewis" userId="8e3c99b7055ae3b5" providerId="LiveId" clId="{9DF0D97B-C88C-46C1-8091-F971D19C63F6}" dt="2021-06-03T00:52:06.619" v="6275" actId="1037"/>
          <ac:spMkLst>
            <pc:docMk/>
            <pc:sldMk cId="2693343619" sldId="290"/>
            <ac:spMk id="24" creationId="{7D64CA91-0FBB-418B-9D77-7F115BB244A0}"/>
          </ac:spMkLst>
        </pc:spChg>
        <pc:spChg chg="add mod">
          <ac:chgData name="Rebecca Vicknair Lewis" userId="8e3c99b7055ae3b5" providerId="LiveId" clId="{9DF0D97B-C88C-46C1-8091-F971D19C63F6}" dt="2021-06-03T00:52:17.391" v="6316" actId="1038"/>
          <ac:spMkLst>
            <pc:docMk/>
            <pc:sldMk cId="2693343619" sldId="290"/>
            <ac:spMk id="25" creationId="{97F5D5DB-534B-48F8-83AD-26DE9922D989}"/>
          </ac:spMkLst>
        </pc:spChg>
        <pc:spChg chg="del mod">
          <ac:chgData name="Rebecca Vicknair Lewis" userId="8e3c99b7055ae3b5" providerId="LiveId" clId="{9DF0D97B-C88C-46C1-8091-F971D19C63F6}" dt="2021-06-03T00:46:51.556" v="6141" actId="478"/>
          <ac:spMkLst>
            <pc:docMk/>
            <pc:sldMk cId="2693343619" sldId="290"/>
            <ac:spMk id="27" creationId="{B1B14BFF-428D-4D43-92E7-DB15DE221B64}"/>
          </ac:spMkLst>
        </pc:spChg>
        <pc:spChg chg="del">
          <ac:chgData name="Rebecca Vicknair Lewis" userId="8e3c99b7055ae3b5" providerId="LiveId" clId="{9DF0D97B-C88C-46C1-8091-F971D19C63F6}" dt="2021-06-03T00:46:59.787" v="6144" actId="478"/>
          <ac:spMkLst>
            <pc:docMk/>
            <pc:sldMk cId="2693343619" sldId="290"/>
            <ac:spMk id="29" creationId="{A5978CC4-323C-4515-B38B-C0BC49B7ABD8}"/>
          </ac:spMkLst>
        </pc:spChg>
        <pc:spChg chg="del">
          <ac:chgData name="Rebecca Vicknair Lewis" userId="8e3c99b7055ae3b5" providerId="LiveId" clId="{9DF0D97B-C88C-46C1-8091-F971D19C63F6}" dt="2021-06-03T00:46:46.365" v="6139" actId="478"/>
          <ac:spMkLst>
            <pc:docMk/>
            <pc:sldMk cId="2693343619" sldId="290"/>
            <ac:spMk id="30" creationId="{43B19BBB-17FC-4A51-90F0-616F01AED5D8}"/>
          </ac:spMkLst>
        </pc:spChg>
        <pc:spChg chg="add mod">
          <ac:chgData name="Rebecca Vicknair Lewis" userId="8e3c99b7055ae3b5" providerId="LiveId" clId="{9DF0D97B-C88C-46C1-8091-F971D19C63F6}" dt="2021-06-03T00:52:17.391" v="6316" actId="1038"/>
          <ac:spMkLst>
            <pc:docMk/>
            <pc:sldMk cId="2693343619" sldId="290"/>
            <ac:spMk id="31" creationId="{6DB84624-C31C-4DEE-B099-721BEF66BD0E}"/>
          </ac:spMkLst>
        </pc:spChg>
        <pc:spChg chg="del">
          <ac:chgData name="Rebecca Vicknair Lewis" userId="8e3c99b7055ae3b5" providerId="LiveId" clId="{9DF0D97B-C88C-46C1-8091-F971D19C63F6}" dt="2021-06-03T00:46:31.765" v="6132" actId="478"/>
          <ac:spMkLst>
            <pc:docMk/>
            <pc:sldMk cId="2693343619" sldId="290"/>
            <ac:spMk id="32" creationId="{CAE4BEC7-5E41-4217-B620-40E3CE6AA9C0}"/>
          </ac:spMkLst>
        </pc:spChg>
        <pc:spChg chg="add mod">
          <ac:chgData name="Rebecca Vicknair Lewis" userId="8e3c99b7055ae3b5" providerId="LiveId" clId="{9DF0D97B-C88C-46C1-8091-F971D19C63F6}" dt="2021-06-03T00:51:55.935" v="6241" actId="1037"/>
          <ac:spMkLst>
            <pc:docMk/>
            <pc:sldMk cId="2693343619" sldId="290"/>
            <ac:spMk id="33" creationId="{ECD45471-81C4-4699-B433-D328F1C96362}"/>
          </ac:spMkLst>
        </pc:spChg>
        <pc:spChg chg="add mod">
          <ac:chgData name="Rebecca Vicknair Lewis" userId="8e3c99b7055ae3b5" providerId="LiveId" clId="{9DF0D97B-C88C-46C1-8091-F971D19C63F6}" dt="2021-06-03T00:51:55.935" v="6241" actId="1037"/>
          <ac:spMkLst>
            <pc:docMk/>
            <pc:sldMk cId="2693343619" sldId="290"/>
            <ac:spMk id="35" creationId="{ABDC721E-BD50-4B78-96FF-C91DA6021715}"/>
          </ac:spMkLst>
        </pc:spChg>
        <pc:spChg chg="add mod">
          <ac:chgData name="Rebecca Vicknair Lewis" userId="8e3c99b7055ae3b5" providerId="LiveId" clId="{9DF0D97B-C88C-46C1-8091-F971D19C63F6}" dt="2021-06-03T00:59:04.551" v="6437" actId="1037"/>
          <ac:spMkLst>
            <pc:docMk/>
            <pc:sldMk cId="2693343619" sldId="290"/>
            <ac:spMk id="36" creationId="{6A782ED6-7D45-4B7C-A36C-43FF9063CD38}"/>
          </ac:spMkLst>
        </pc:spChg>
        <pc:picChg chg="add mod">
          <ac:chgData name="Rebecca Vicknair Lewis" userId="8e3c99b7055ae3b5" providerId="LiveId" clId="{9DF0D97B-C88C-46C1-8091-F971D19C63F6}" dt="2021-06-03T00:49:56.322" v="6179" actId="1035"/>
          <ac:picMkLst>
            <pc:docMk/>
            <pc:sldMk cId="2693343619" sldId="290"/>
            <ac:picMk id="4" creationId="{2EAE5065-5DF7-4720-AD74-C63FFA7C51D9}"/>
          </ac:picMkLst>
        </pc:picChg>
        <pc:picChg chg="del">
          <ac:chgData name="Rebecca Vicknair Lewis" userId="8e3c99b7055ae3b5" providerId="LiveId" clId="{9DF0D97B-C88C-46C1-8091-F971D19C63F6}" dt="2021-06-03T00:44:06.036" v="6116" actId="478"/>
          <ac:picMkLst>
            <pc:docMk/>
            <pc:sldMk cId="2693343619" sldId="290"/>
            <ac:picMk id="12" creationId="{9D25A36E-60B7-44FA-947F-4F00D7AB3FF8}"/>
          </ac:picMkLst>
        </pc:picChg>
        <pc:picChg chg="del">
          <ac:chgData name="Rebecca Vicknair Lewis" userId="8e3c99b7055ae3b5" providerId="LiveId" clId="{9DF0D97B-C88C-46C1-8091-F971D19C63F6}" dt="2021-06-03T00:46:28.634" v="6131" actId="478"/>
          <ac:picMkLst>
            <pc:docMk/>
            <pc:sldMk cId="2693343619" sldId="290"/>
            <ac:picMk id="14" creationId="{D5FAB42B-1E49-4CAD-B7D9-7CBC5A69F8A2}"/>
          </ac:picMkLst>
        </pc:picChg>
        <pc:picChg chg="del">
          <ac:chgData name="Rebecca Vicknair Lewis" userId="8e3c99b7055ae3b5" providerId="LiveId" clId="{9DF0D97B-C88C-46C1-8091-F971D19C63F6}" dt="2021-06-03T00:46:45.208" v="6138" actId="478"/>
          <ac:picMkLst>
            <pc:docMk/>
            <pc:sldMk cId="2693343619" sldId="290"/>
            <ac:picMk id="20" creationId="{A36AF303-67F3-41B9-9B97-91C82E4288B8}"/>
          </ac:picMkLst>
        </pc:picChg>
        <pc:picChg chg="add mod">
          <ac:chgData name="Rebecca Vicknair Lewis" userId="8e3c99b7055ae3b5" providerId="LiveId" clId="{9DF0D97B-C88C-46C1-8091-F971D19C63F6}" dt="2021-06-03T00:52:06.619" v="6275" actId="1037"/>
          <ac:picMkLst>
            <pc:docMk/>
            <pc:sldMk cId="2693343619" sldId="290"/>
            <ac:picMk id="22" creationId="{FF1B4B55-F8BE-4A30-B5AC-5429CE90C66E}"/>
          </ac:picMkLst>
        </pc:picChg>
        <pc:picChg chg="add mod">
          <ac:chgData name="Rebecca Vicknair Lewis" userId="8e3c99b7055ae3b5" providerId="LiveId" clId="{9DF0D97B-C88C-46C1-8091-F971D19C63F6}" dt="2021-06-03T00:52:17.391" v="6316" actId="1038"/>
          <ac:picMkLst>
            <pc:docMk/>
            <pc:sldMk cId="2693343619" sldId="290"/>
            <ac:picMk id="26" creationId="{901F9B0A-7109-4D71-BC7B-F989F5A06F44}"/>
          </ac:picMkLst>
        </pc:picChg>
        <pc:picChg chg="del">
          <ac:chgData name="Rebecca Vicknair Lewis" userId="8e3c99b7055ae3b5" providerId="LiveId" clId="{9DF0D97B-C88C-46C1-8091-F971D19C63F6}" dt="2021-06-03T00:46:53.319" v="6142" actId="478"/>
          <ac:picMkLst>
            <pc:docMk/>
            <pc:sldMk cId="2693343619" sldId="290"/>
            <ac:picMk id="28" creationId="{40036D6B-DB17-4358-BB6C-8709206334DC}"/>
          </ac:picMkLst>
        </pc:picChg>
        <pc:picChg chg="add mod">
          <ac:chgData name="Rebecca Vicknair Lewis" userId="8e3c99b7055ae3b5" providerId="LiveId" clId="{9DF0D97B-C88C-46C1-8091-F971D19C63F6}" dt="2021-06-03T00:51:55.935" v="6241" actId="1037"/>
          <ac:picMkLst>
            <pc:docMk/>
            <pc:sldMk cId="2693343619" sldId="290"/>
            <ac:picMk id="34" creationId="{9AF09C82-49DD-4C6E-84C2-6069F617976D}"/>
          </ac:picMkLst>
        </pc:picChg>
      </pc:sldChg>
      <pc:sldChg chg="addSp delSp modSp add mod ord delAnim modNotesTx">
        <pc:chgData name="Rebecca Vicknair Lewis" userId="8e3c99b7055ae3b5" providerId="LiveId" clId="{9DF0D97B-C88C-46C1-8091-F971D19C63F6}" dt="2021-06-04T00:37:31.634" v="13383" actId="20577"/>
        <pc:sldMkLst>
          <pc:docMk/>
          <pc:sldMk cId="2394398845" sldId="291"/>
        </pc:sldMkLst>
        <pc:spChg chg="mod">
          <ac:chgData name="Rebecca Vicknair Lewis" userId="8e3c99b7055ae3b5" providerId="LiveId" clId="{9DF0D97B-C88C-46C1-8091-F971D19C63F6}" dt="2021-06-03T03:22:01.034" v="9215" actId="14100"/>
          <ac:spMkLst>
            <pc:docMk/>
            <pc:sldMk cId="2394398845" sldId="291"/>
            <ac:spMk id="7" creationId="{8277A427-FBE5-485B-91C8-066A004E789E}"/>
          </ac:spMkLst>
        </pc:spChg>
        <pc:spChg chg="del">
          <ac:chgData name="Rebecca Vicknair Lewis" userId="8e3c99b7055ae3b5" providerId="LiveId" clId="{9DF0D97B-C88C-46C1-8091-F971D19C63F6}" dt="2021-06-03T03:21:10.869" v="9168" actId="478"/>
          <ac:spMkLst>
            <pc:docMk/>
            <pc:sldMk cId="2394398845" sldId="291"/>
            <ac:spMk id="8" creationId="{D020CDAB-63DE-42E2-B6BE-E86B433F1E49}"/>
          </ac:spMkLst>
        </pc:spChg>
        <pc:spChg chg="del">
          <ac:chgData name="Rebecca Vicknair Lewis" userId="8e3c99b7055ae3b5" providerId="LiveId" clId="{9DF0D97B-C88C-46C1-8091-F971D19C63F6}" dt="2021-06-03T03:21:40.145" v="9170" actId="478"/>
          <ac:spMkLst>
            <pc:docMk/>
            <pc:sldMk cId="2394398845" sldId="291"/>
            <ac:spMk id="9" creationId="{13BE932A-346B-4A55-BDCD-E31066FAC6ED}"/>
          </ac:spMkLst>
        </pc:spChg>
        <pc:spChg chg="del">
          <ac:chgData name="Rebecca Vicknair Lewis" userId="8e3c99b7055ae3b5" providerId="LiveId" clId="{9DF0D97B-C88C-46C1-8091-F971D19C63F6}" dt="2021-06-03T03:21:40.145" v="9170" actId="478"/>
          <ac:spMkLst>
            <pc:docMk/>
            <pc:sldMk cId="2394398845" sldId="291"/>
            <ac:spMk id="11" creationId="{23203129-4940-4518-BF32-5C6A033D723B}"/>
          </ac:spMkLst>
        </pc:spChg>
        <pc:spChg chg="del">
          <ac:chgData name="Rebecca Vicknair Lewis" userId="8e3c99b7055ae3b5" providerId="LiveId" clId="{9DF0D97B-C88C-46C1-8091-F971D19C63F6}" dt="2021-06-03T03:21:40.145" v="9170" actId="478"/>
          <ac:spMkLst>
            <pc:docMk/>
            <pc:sldMk cId="2394398845" sldId="291"/>
            <ac:spMk id="12" creationId="{17FB0E13-596C-40F5-89FE-B5CA2E7CB7F0}"/>
          </ac:spMkLst>
        </pc:spChg>
        <pc:spChg chg="del">
          <ac:chgData name="Rebecca Vicknair Lewis" userId="8e3c99b7055ae3b5" providerId="LiveId" clId="{9DF0D97B-C88C-46C1-8091-F971D19C63F6}" dt="2021-06-03T03:21:40.145" v="9170" actId="478"/>
          <ac:spMkLst>
            <pc:docMk/>
            <pc:sldMk cId="2394398845" sldId="291"/>
            <ac:spMk id="13" creationId="{7B2AFFA0-2950-46DD-A15E-5F3A826CF53F}"/>
          </ac:spMkLst>
        </pc:spChg>
        <pc:spChg chg="del">
          <ac:chgData name="Rebecca Vicknair Lewis" userId="8e3c99b7055ae3b5" providerId="LiveId" clId="{9DF0D97B-C88C-46C1-8091-F971D19C63F6}" dt="2021-06-03T03:21:40.145" v="9170" actId="478"/>
          <ac:spMkLst>
            <pc:docMk/>
            <pc:sldMk cId="2394398845" sldId="291"/>
            <ac:spMk id="14" creationId="{06F4C55D-54FF-45D3-A56D-D9BDE5FFAB0F}"/>
          </ac:spMkLst>
        </pc:spChg>
        <pc:spChg chg="del">
          <ac:chgData name="Rebecca Vicknair Lewis" userId="8e3c99b7055ae3b5" providerId="LiveId" clId="{9DF0D97B-C88C-46C1-8091-F971D19C63F6}" dt="2021-06-03T03:21:40.145" v="9170" actId="478"/>
          <ac:spMkLst>
            <pc:docMk/>
            <pc:sldMk cId="2394398845" sldId="291"/>
            <ac:spMk id="15" creationId="{CF7EE7AB-A8F6-42B3-87EA-44E4DF0B3E50}"/>
          </ac:spMkLst>
        </pc:spChg>
        <pc:spChg chg="del">
          <ac:chgData name="Rebecca Vicknair Lewis" userId="8e3c99b7055ae3b5" providerId="LiveId" clId="{9DF0D97B-C88C-46C1-8091-F971D19C63F6}" dt="2021-06-03T03:21:40.145" v="9170" actId="478"/>
          <ac:spMkLst>
            <pc:docMk/>
            <pc:sldMk cId="2394398845" sldId="291"/>
            <ac:spMk id="16" creationId="{19312D45-1B6C-445F-B4A6-C75900F9B6BC}"/>
          </ac:spMkLst>
        </pc:spChg>
        <pc:spChg chg="del">
          <ac:chgData name="Rebecca Vicknair Lewis" userId="8e3c99b7055ae3b5" providerId="LiveId" clId="{9DF0D97B-C88C-46C1-8091-F971D19C63F6}" dt="2021-06-03T03:21:40.145" v="9170" actId="478"/>
          <ac:spMkLst>
            <pc:docMk/>
            <pc:sldMk cId="2394398845" sldId="291"/>
            <ac:spMk id="17" creationId="{E9DC0E64-6108-4CF7-8851-303DC459D7B6}"/>
          </ac:spMkLst>
        </pc:spChg>
        <pc:spChg chg="del">
          <ac:chgData name="Rebecca Vicknair Lewis" userId="8e3c99b7055ae3b5" providerId="LiveId" clId="{9DF0D97B-C88C-46C1-8091-F971D19C63F6}" dt="2021-06-03T03:21:40.145" v="9170" actId="478"/>
          <ac:spMkLst>
            <pc:docMk/>
            <pc:sldMk cId="2394398845" sldId="291"/>
            <ac:spMk id="18" creationId="{2C683A85-817D-4859-9B9F-9B72903C7E10}"/>
          </ac:spMkLst>
        </pc:spChg>
        <pc:spChg chg="del">
          <ac:chgData name="Rebecca Vicknair Lewis" userId="8e3c99b7055ae3b5" providerId="LiveId" clId="{9DF0D97B-C88C-46C1-8091-F971D19C63F6}" dt="2021-06-03T03:21:40.145" v="9170" actId="478"/>
          <ac:spMkLst>
            <pc:docMk/>
            <pc:sldMk cId="2394398845" sldId="291"/>
            <ac:spMk id="19" creationId="{0DE6015D-13E9-42BA-B212-B284DBBD7739}"/>
          </ac:spMkLst>
        </pc:spChg>
        <pc:spChg chg="del">
          <ac:chgData name="Rebecca Vicknair Lewis" userId="8e3c99b7055ae3b5" providerId="LiveId" clId="{9DF0D97B-C88C-46C1-8091-F971D19C63F6}" dt="2021-06-03T03:21:40.145" v="9170" actId="478"/>
          <ac:spMkLst>
            <pc:docMk/>
            <pc:sldMk cId="2394398845" sldId="291"/>
            <ac:spMk id="20" creationId="{63A11024-9546-4E01-ABBD-B2E01B90BDA3}"/>
          </ac:spMkLst>
        </pc:spChg>
        <pc:spChg chg="del">
          <ac:chgData name="Rebecca Vicknair Lewis" userId="8e3c99b7055ae3b5" providerId="LiveId" clId="{9DF0D97B-C88C-46C1-8091-F971D19C63F6}" dt="2021-06-03T03:21:40.145" v="9170" actId="478"/>
          <ac:spMkLst>
            <pc:docMk/>
            <pc:sldMk cId="2394398845" sldId="291"/>
            <ac:spMk id="21" creationId="{6BABC8DB-4A10-40A8-B740-223F7ECD0F30}"/>
          </ac:spMkLst>
        </pc:spChg>
        <pc:spChg chg="del">
          <ac:chgData name="Rebecca Vicknair Lewis" userId="8e3c99b7055ae3b5" providerId="LiveId" clId="{9DF0D97B-C88C-46C1-8091-F971D19C63F6}" dt="2021-06-03T03:21:40.145" v="9170" actId="478"/>
          <ac:spMkLst>
            <pc:docMk/>
            <pc:sldMk cId="2394398845" sldId="291"/>
            <ac:spMk id="22" creationId="{3DD2C2EF-43CB-4CFC-962D-49C803B283ED}"/>
          </ac:spMkLst>
        </pc:spChg>
        <pc:spChg chg="del">
          <ac:chgData name="Rebecca Vicknair Lewis" userId="8e3c99b7055ae3b5" providerId="LiveId" clId="{9DF0D97B-C88C-46C1-8091-F971D19C63F6}" dt="2021-06-03T03:21:40.145" v="9170" actId="478"/>
          <ac:spMkLst>
            <pc:docMk/>
            <pc:sldMk cId="2394398845" sldId="291"/>
            <ac:spMk id="23" creationId="{350CE151-31C5-494E-BA6A-42A6569D9A40}"/>
          </ac:spMkLst>
        </pc:spChg>
        <pc:spChg chg="del">
          <ac:chgData name="Rebecca Vicknair Lewis" userId="8e3c99b7055ae3b5" providerId="LiveId" clId="{9DF0D97B-C88C-46C1-8091-F971D19C63F6}" dt="2021-06-03T03:21:40.145" v="9170" actId="478"/>
          <ac:spMkLst>
            <pc:docMk/>
            <pc:sldMk cId="2394398845" sldId="291"/>
            <ac:spMk id="24" creationId="{C3767A68-71B1-4B4D-AB00-499D7D20A932}"/>
          </ac:spMkLst>
        </pc:spChg>
        <pc:spChg chg="del">
          <ac:chgData name="Rebecca Vicknair Lewis" userId="8e3c99b7055ae3b5" providerId="LiveId" clId="{9DF0D97B-C88C-46C1-8091-F971D19C63F6}" dt="2021-06-03T03:21:40.145" v="9170" actId="478"/>
          <ac:spMkLst>
            <pc:docMk/>
            <pc:sldMk cId="2394398845" sldId="291"/>
            <ac:spMk id="25" creationId="{B1DF608A-D3D5-4870-8B4E-3A7C9A3C126F}"/>
          </ac:spMkLst>
        </pc:spChg>
        <pc:spChg chg="del">
          <ac:chgData name="Rebecca Vicknair Lewis" userId="8e3c99b7055ae3b5" providerId="LiveId" clId="{9DF0D97B-C88C-46C1-8091-F971D19C63F6}" dt="2021-06-03T03:21:40.145" v="9170" actId="478"/>
          <ac:spMkLst>
            <pc:docMk/>
            <pc:sldMk cId="2394398845" sldId="291"/>
            <ac:spMk id="26" creationId="{D34CE949-E996-4C17-93E6-5DE39A2065D2}"/>
          </ac:spMkLst>
        </pc:spChg>
        <pc:spChg chg="del">
          <ac:chgData name="Rebecca Vicknair Lewis" userId="8e3c99b7055ae3b5" providerId="LiveId" clId="{9DF0D97B-C88C-46C1-8091-F971D19C63F6}" dt="2021-06-03T03:21:40.145" v="9170" actId="478"/>
          <ac:spMkLst>
            <pc:docMk/>
            <pc:sldMk cId="2394398845" sldId="291"/>
            <ac:spMk id="27" creationId="{82B38CA6-4533-4582-934F-E3CF06AAC406}"/>
          </ac:spMkLst>
        </pc:spChg>
        <pc:spChg chg="del">
          <ac:chgData name="Rebecca Vicknair Lewis" userId="8e3c99b7055ae3b5" providerId="LiveId" clId="{9DF0D97B-C88C-46C1-8091-F971D19C63F6}" dt="2021-06-03T03:21:40.145" v="9170" actId="478"/>
          <ac:spMkLst>
            <pc:docMk/>
            <pc:sldMk cId="2394398845" sldId="291"/>
            <ac:spMk id="28" creationId="{CD3AAF9C-4C52-48B7-AFE3-7262F6E8D343}"/>
          </ac:spMkLst>
        </pc:spChg>
        <pc:spChg chg="del">
          <ac:chgData name="Rebecca Vicknair Lewis" userId="8e3c99b7055ae3b5" providerId="LiveId" clId="{9DF0D97B-C88C-46C1-8091-F971D19C63F6}" dt="2021-06-03T03:21:16.138" v="9169" actId="478"/>
          <ac:spMkLst>
            <pc:docMk/>
            <pc:sldMk cId="2394398845" sldId="291"/>
            <ac:spMk id="29" creationId="{30096163-B000-45DD-BB83-E728AFF540D1}"/>
          </ac:spMkLst>
        </pc:spChg>
        <pc:picChg chg="add mod">
          <ac:chgData name="Rebecca Vicknair Lewis" userId="8e3c99b7055ae3b5" providerId="LiveId" clId="{9DF0D97B-C88C-46C1-8091-F971D19C63F6}" dt="2021-06-03T03:31:54.384" v="9372" actId="1038"/>
          <ac:picMkLst>
            <pc:docMk/>
            <pc:sldMk cId="2394398845" sldId="291"/>
            <ac:picMk id="4" creationId="{13B424C8-F061-4FB0-97B8-DEC81CE56FE7}"/>
          </ac:picMkLst>
        </pc:picChg>
        <pc:picChg chg="del">
          <ac:chgData name="Rebecca Vicknair Lewis" userId="8e3c99b7055ae3b5" providerId="LiveId" clId="{9DF0D97B-C88C-46C1-8091-F971D19C63F6}" dt="2021-06-03T03:21:08.572" v="9167" actId="478"/>
          <ac:picMkLst>
            <pc:docMk/>
            <pc:sldMk cId="2394398845" sldId="291"/>
            <ac:picMk id="5" creationId="{900D150A-AB09-4E9B-B1D8-671533CCB6EE}"/>
          </ac:picMkLst>
        </pc:picChg>
        <pc:picChg chg="add mod">
          <ac:chgData name="Rebecca Vicknair Lewis" userId="8e3c99b7055ae3b5" providerId="LiveId" clId="{9DF0D97B-C88C-46C1-8091-F971D19C63F6}" dt="2021-06-03T03:31:54.384" v="9372" actId="1038"/>
          <ac:picMkLst>
            <pc:docMk/>
            <pc:sldMk cId="2394398845" sldId="291"/>
            <ac:picMk id="30" creationId="{3161123C-076C-4516-9654-7086411079F0}"/>
          </ac:picMkLst>
        </pc:picChg>
      </pc:sldChg>
      <pc:sldChg chg="addSp delSp modSp add mod modNotesTx">
        <pc:chgData name="Rebecca Vicknair Lewis" userId="8e3c99b7055ae3b5" providerId="LiveId" clId="{9DF0D97B-C88C-46C1-8091-F971D19C63F6}" dt="2021-06-04T00:45:57.741" v="13585" actId="20577"/>
        <pc:sldMkLst>
          <pc:docMk/>
          <pc:sldMk cId="2136332733" sldId="292"/>
        </pc:sldMkLst>
        <pc:spChg chg="mod">
          <ac:chgData name="Rebecca Vicknair Lewis" userId="8e3c99b7055ae3b5" providerId="LiveId" clId="{9DF0D97B-C88C-46C1-8091-F971D19C63F6}" dt="2021-06-03T03:30:52.384" v="9354" actId="20577"/>
          <ac:spMkLst>
            <pc:docMk/>
            <pc:sldMk cId="2136332733" sldId="292"/>
            <ac:spMk id="7" creationId="{8277A427-FBE5-485B-91C8-066A004E789E}"/>
          </ac:spMkLst>
        </pc:spChg>
        <pc:spChg chg="mod">
          <ac:chgData name="Rebecca Vicknair Lewis" userId="8e3c99b7055ae3b5" providerId="LiveId" clId="{9DF0D97B-C88C-46C1-8091-F971D19C63F6}" dt="2021-06-03T03:32:13.940" v="9373" actId="207"/>
          <ac:spMkLst>
            <pc:docMk/>
            <pc:sldMk cId="2136332733" sldId="292"/>
            <ac:spMk id="10" creationId="{3BB9B07B-C5F9-4200-8429-89201D2FACC3}"/>
          </ac:spMkLst>
        </pc:spChg>
        <pc:picChg chg="del">
          <ac:chgData name="Rebecca Vicknair Lewis" userId="8e3c99b7055ae3b5" providerId="LiveId" clId="{9DF0D97B-C88C-46C1-8091-F971D19C63F6}" dt="2021-06-03T03:30:47.445" v="9351" actId="478"/>
          <ac:picMkLst>
            <pc:docMk/>
            <pc:sldMk cId="2136332733" sldId="292"/>
            <ac:picMk id="4" creationId="{13B424C8-F061-4FB0-97B8-DEC81CE56FE7}"/>
          </ac:picMkLst>
        </pc:picChg>
        <pc:picChg chg="add mod">
          <ac:chgData name="Rebecca Vicknair Lewis" userId="8e3c99b7055ae3b5" providerId="LiveId" clId="{9DF0D97B-C88C-46C1-8091-F971D19C63F6}" dt="2021-06-03T03:31:12.849" v="9360" actId="1076"/>
          <ac:picMkLst>
            <pc:docMk/>
            <pc:sldMk cId="2136332733" sldId="292"/>
            <ac:picMk id="5" creationId="{B71588B0-AB65-4885-AE8C-C1758D62E708}"/>
          </ac:picMkLst>
        </pc:picChg>
        <pc:picChg chg="add mod">
          <ac:chgData name="Rebecca Vicknair Lewis" userId="8e3c99b7055ae3b5" providerId="LiveId" clId="{9DF0D97B-C88C-46C1-8091-F971D19C63F6}" dt="2021-06-03T03:31:33.740" v="9362" actId="1076"/>
          <ac:picMkLst>
            <pc:docMk/>
            <pc:sldMk cId="2136332733" sldId="292"/>
            <ac:picMk id="8" creationId="{66A9BC1E-B628-40C2-97F5-9526CB7C9619}"/>
          </ac:picMkLst>
        </pc:picChg>
        <pc:picChg chg="del">
          <ac:chgData name="Rebecca Vicknair Lewis" userId="8e3c99b7055ae3b5" providerId="LiveId" clId="{9DF0D97B-C88C-46C1-8091-F971D19C63F6}" dt="2021-06-03T03:30:49.035" v="9352" actId="478"/>
          <ac:picMkLst>
            <pc:docMk/>
            <pc:sldMk cId="2136332733" sldId="292"/>
            <ac:picMk id="30" creationId="{3161123C-076C-4516-9654-7086411079F0}"/>
          </ac:picMkLst>
        </pc:picChg>
      </pc:sldChg>
      <pc:sldChg chg="delSp modSp add del mod ord modNotesTx">
        <pc:chgData name="Rebecca Vicknair Lewis" userId="8e3c99b7055ae3b5" providerId="LiveId" clId="{9DF0D97B-C88C-46C1-8091-F971D19C63F6}" dt="2021-06-03T03:30:31.377" v="9349" actId="47"/>
        <pc:sldMkLst>
          <pc:docMk/>
          <pc:sldMk cId="3905828494" sldId="292"/>
        </pc:sldMkLst>
        <pc:spChg chg="mod">
          <ac:chgData name="Rebecca Vicknair Lewis" userId="8e3c99b7055ae3b5" providerId="LiveId" clId="{9DF0D97B-C88C-46C1-8091-F971D19C63F6}" dt="2021-06-03T03:24:17.163" v="9246" actId="20577"/>
          <ac:spMkLst>
            <pc:docMk/>
            <pc:sldMk cId="3905828494" sldId="292"/>
            <ac:spMk id="7" creationId="{8277A427-FBE5-485B-91C8-066A004E789E}"/>
          </ac:spMkLst>
        </pc:spChg>
        <pc:picChg chg="del">
          <ac:chgData name="Rebecca Vicknair Lewis" userId="8e3c99b7055ae3b5" providerId="LiveId" clId="{9DF0D97B-C88C-46C1-8091-F971D19C63F6}" dt="2021-06-03T03:24:19.062" v="9247" actId="478"/>
          <ac:picMkLst>
            <pc:docMk/>
            <pc:sldMk cId="3905828494" sldId="292"/>
            <ac:picMk id="4" creationId="{13B424C8-F061-4FB0-97B8-DEC81CE56FE7}"/>
          </ac:picMkLst>
        </pc:picChg>
        <pc:picChg chg="del">
          <ac:chgData name="Rebecca Vicknair Lewis" userId="8e3c99b7055ae3b5" providerId="LiveId" clId="{9DF0D97B-C88C-46C1-8091-F971D19C63F6}" dt="2021-06-03T03:24:20.451" v="9248" actId="478"/>
          <ac:picMkLst>
            <pc:docMk/>
            <pc:sldMk cId="3905828494" sldId="292"/>
            <ac:picMk id="30" creationId="{3161123C-076C-4516-9654-7086411079F0}"/>
          </ac:picMkLst>
        </pc:picChg>
      </pc:sldChg>
      <pc:sldChg chg="modSp add mod ord modNotesTx">
        <pc:chgData name="Rebecca Vicknair Lewis" userId="8e3c99b7055ae3b5" providerId="LiveId" clId="{9DF0D97B-C88C-46C1-8091-F971D19C63F6}" dt="2021-06-04T00:49:28.352" v="13667" actId="20577"/>
        <pc:sldMkLst>
          <pc:docMk/>
          <pc:sldMk cId="3052333448" sldId="293"/>
        </pc:sldMkLst>
        <pc:spChg chg="mod">
          <ac:chgData name="Rebecca Vicknair Lewis" userId="8e3c99b7055ae3b5" providerId="LiveId" clId="{9DF0D97B-C88C-46C1-8091-F971D19C63F6}" dt="2021-06-03T03:35:20.934" v="9400" actId="20577"/>
          <ac:spMkLst>
            <pc:docMk/>
            <pc:sldMk cId="3052333448" sldId="293"/>
            <ac:spMk id="4" creationId="{E98DCA46-603B-4178-8707-30E192CE6B8D}"/>
          </ac:spMkLst>
        </pc:spChg>
        <pc:picChg chg="mod">
          <ac:chgData name="Rebecca Vicknair Lewis" userId="8e3c99b7055ae3b5" providerId="LiveId" clId="{9DF0D97B-C88C-46C1-8091-F971D19C63F6}" dt="2021-06-03T03:37:54.516" v="9403" actId="14826"/>
          <ac:picMkLst>
            <pc:docMk/>
            <pc:sldMk cId="3052333448" sldId="293"/>
            <ac:picMk id="6" creationId="{DF0D6C6E-72A9-4344-A3A2-F8826D948776}"/>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D2061C6-E3F7-4DDA-8EB4-4D00C548DC2B}"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FA60BD87-73BE-455E-8D37-426C0A2706CC}">
      <dgm:prSet phldrT="[Text]"/>
      <dgm:spPr/>
      <dgm:t>
        <a:bodyPr/>
        <a:lstStyle/>
        <a:p>
          <a:r>
            <a:rPr lang="en-US" dirty="0"/>
            <a:t>Data Wrangling and Preparation</a:t>
          </a:r>
        </a:p>
      </dgm:t>
    </dgm:pt>
    <dgm:pt modelId="{6C8451B4-9090-4021-8569-8DCE30AB7614}" type="parTrans" cxnId="{5BEC9D04-0D4B-414B-9747-4689555B422D}">
      <dgm:prSet/>
      <dgm:spPr/>
      <dgm:t>
        <a:bodyPr/>
        <a:lstStyle/>
        <a:p>
          <a:endParaRPr lang="en-US"/>
        </a:p>
      </dgm:t>
    </dgm:pt>
    <dgm:pt modelId="{64B504F5-9821-4E20-85C2-AD8B0158B9B3}" type="sibTrans" cxnId="{5BEC9D04-0D4B-414B-9747-4689555B422D}">
      <dgm:prSet/>
      <dgm:spPr/>
      <dgm:t>
        <a:bodyPr/>
        <a:lstStyle/>
        <a:p>
          <a:endParaRPr lang="en-US"/>
        </a:p>
      </dgm:t>
    </dgm:pt>
    <dgm:pt modelId="{D2C98E7E-79E0-462F-8FCC-D03235F00FA4}">
      <dgm:prSet phldrT="[Text]"/>
      <dgm:spPr>
        <a:solidFill>
          <a:srgbClr val="4E718F"/>
        </a:solidFill>
      </dgm:spPr>
      <dgm:t>
        <a:bodyPr/>
        <a:lstStyle/>
        <a:p>
          <a:r>
            <a:rPr lang="en-US" dirty="0"/>
            <a:t>Data Analysis and Visualizations</a:t>
          </a:r>
        </a:p>
      </dgm:t>
    </dgm:pt>
    <dgm:pt modelId="{BB92FBE0-E300-475E-8DA0-B988DB9EF2A9}" type="parTrans" cxnId="{9D37552A-E2CB-43DC-BB05-F054A950CD51}">
      <dgm:prSet/>
      <dgm:spPr/>
      <dgm:t>
        <a:bodyPr/>
        <a:lstStyle/>
        <a:p>
          <a:endParaRPr lang="en-US"/>
        </a:p>
      </dgm:t>
    </dgm:pt>
    <dgm:pt modelId="{5168F5ED-55B8-4009-8725-AD55DEC35E08}" type="sibTrans" cxnId="{9D37552A-E2CB-43DC-BB05-F054A950CD51}">
      <dgm:prSet/>
      <dgm:spPr/>
      <dgm:t>
        <a:bodyPr/>
        <a:lstStyle/>
        <a:p>
          <a:endParaRPr lang="en-US"/>
        </a:p>
      </dgm:t>
    </dgm:pt>
    <dgm:pt modelId="{C1D2A960-B86E-4601-BBC3-79AEB3CB863B}">
      <dgm:prSet phldrT="[Text]"/>
      <dgm:spPr>
        <a:solidFill>
          <a:srgbClr val="8FA2B3"/>
        </a:solidFill>
      </dgm:spPr>
      <dgm:t>
        <a:bodyPr/>
        <a:lstStyle/>
        <a:p>
          <a:r>
            <a:rPr lang="en-US" dirty="0"/>
            <a:t>Modeling and Performance Evaluation</a:t>
          </a:r>
        </a:p>
      </dgm:t>
    </dgm:pt>
    <dgm:pt modelId="{CB5D4767-728E-4934-8248-5B87C0E35D85}" type="parTrans" cxnId="{AD79E6B3-C286-4004-A551-D2AC143C0A74}">
      <dgm:prSet/>
      <dgm:spPr/>
      <dgm:t>
        <a:bodyPr/>
        <a:lstStyle/>
        <a:p>
          <a:endParaRPr lang="en-US"/>
        </a:p>
      </dgm:t>
    </dgm:pt>
    <dgm:pt modelId="{9B6F447A-21B7-4DF8-91DE-B8546C10E2B3}" type="sibTrans" cxnId="{AD79E6B3-C286-4004-A551-D2AC143C0A74}">
      <dgm:prSet/>
      <dgm:spPr/>
      <dgm:t>
        <a:bodyPr/>
        <a:lstStyle/>
        <a:p>
          <a:endParaRPr lang="en-US"/>
        </a:p>
      </dgm:t>
    </dgm:pt>
    <dgm:pt modelId="{8FB4F32D-8F5E-475F-B525-39B5486F0392}" type="pres">
      <dgm:prSet presAssocID="{0D2061C6-E3F7-4DDA-8EB4-4D00C548DC2B}" presName="linear" presStyleCnt="0">
        <dgm:presLayoutVars>
          <dgm:dir/>
          <dgm:animLvl val="lvl"/>
          <dgm:resizeHandles val="exact"/>
        </dgm:presLayoutVars>
      </dgm:prSet>
      <dgm:spPr/>
    </dgm:pt>
    <dgm:pt modelId="{2C47365D-73AF-45D8-9BA0-28F84D911E83}" type="pres">
      <dgm:prSet presAssocID="{FA60BD87-73BE-455E-8D37-426C0A2706CC}" presName="parentLin" presStyleCnt="0"/>
      <dgm:spPr/>
    </dgm:pt>
    <dgm:pt modelId="{FAB04C4C-97D1-4C0A-8115-331101F5F487}" type="pres">
      <dgm:prSet presAssocID="{FA60BD87-73BE-455E-8D37-426C0A2706CC}" presName="parentLeftMargin" presStyleLbl="node1" presStyleIdx="0" presStyleCnt="3"/>
      <dgm:spPr/>
    </dgm:pt>
    <dgm:pt modelId="{2EB6F921-F9B9-4BDE-9AC4-7E978D7E5D12}" type="pres">
      <dgm:prSet presAssocID="{FA60BD87-73BE-455E-8D37-426C0A2706CC}" presName="parentText" presStyleLbl="node1" presStyleIdx="0" presStyleCnt="3">
        <dgm:presLayoutVars>
          <dgm:chMax val="0"/>
          <dgm:bulletEnabled val="1"/>
        </dgm:presLayoutVars>
      </dgm:prSet>
      <dgm:spPr/>
    </dgm:pt>
    <dgm:pt modelId="{455CF243-89ED-4432-BB27-5312A3B096E4}" type="pres">
      <dgm:prSet presAssocID="{FA60BD87-73BE-455E-8D37-426C0A2706CC}" presName="negativeSpace" presStyleCnt="0"/>
      <dgm:spPr/>
    </dgm:pt>
    <dgm:pt modelId="{C206AB67-F47C-483E-AF3A-35F9FD795433}" type="pres">
      <dgm:prSet presAssocID="{FA60BD87-73BE-455E-8D37-426C0A2706CC}" presName="childText" presStyleLbl="conFgAcc1" presStyleIdx="0" presStyleCnt="3">
        <dgm:presLayoutVars>
          <dgm:bulletEnabled val="1"/>
        </dgm:presLayoutVars>
      </dgm:prSet>
      <dgm:spPr/>
    </dgm:pt>
    <dgm:pt modelId="{F083895F-E708-49D9-B894-B015A3DF1BC6}" type="pres">
      <dgm:prSet presAssocID="{64B504F5-9821-4E20-85C2-AD8B0158B9B3}" presName="spaceBetweenRectangles" presStyleCnt="0"/>
      <dgm:spPr/>
    </dgm:pt>
    <dgm:pt modelId="{ECE54BD8-1F54-4285-B81A-3C9734CA01FA}" type="pres">
      <dgm:prSet presAssocID="{D2C98E7E-79E0-462F-8FCC-D03235F00FA4}" presName="parentLin" presStyleCnt="0"/>
      <dgm:spPr/>
    </dgm:pt>
    <dgm:pt modelId="{3FC185FD-9E16-45B9-BD8A-04CD8AB22CB3}" type="pres">
      <dgm:prSet presAssocID="{D2C98E7E-79E0-462F-8FCC-D03235F00FA4}" presName="parentLeftMargin" presStyleLbl="node1" presStyleIdx="0" presStyleCnt="3"/>
      <dgm:spPr/>
    </dgm:pt>
    <dgm:pt modelId="{A68A9E60-0C03-40CE-9A61-B1A53E629D49}" type="pres">
      <dgm:prSet presAssocID="{D2C98E7E-79E0-462F-8FCC-D03235F00FA4}" presName="parentText" presStyleLbl="node1" presStyleIdx="1" presStyleCnt="3">
        <dgm:presLayoutVars>
          <dgm:chMax val="0"/>
          <dgm:bulletEnabled val="1"/>
        </dgm:presLayoutVars>
      </dgm:prSet>
      <dgm:spPr/>
    </dgm:pt>
    <dgm:pt modelId="{F26B05DF-2524-49F2-BFCD-B8C286C9931A}" type="pres">
      <dgm:prSet presAssocID="{D2C98E7E-79E0-462F-8FCC-D03235F00FA4}" presName="negativeSpace" presStyleCnt="0"/>
      <dgm:spPr/>
    </dgm:pt>
    <dgm:pt modelId="{C4670F15-411F-4B1A-888B-30C88647907D}" type="pres">
      <dgm:prSet presAssocID="{D2C98E7E-79E0-462F-8FCC-D03235F00FA4}" presName="childText" presStyleLbl="conFgAcc1" presStyleIdx="1" presStyleCnt="3">
        <dgm:presLayoutVars>
          <dgm:bulletEnabled val="1"/>
        </dgm:presLayoutVars>
      </dgm:prSet>
      <dgm:spPr/>
    </dgm:pt>
    <dgm:pt modelId="{652CC5E9-20DA-44F3-B741-EB53B4B49355}" type="pres">
      <dgm:prSet presAssocID="{5168F5ED-55B8-4009-8725-AD55DEC35E08}" presName="spaceBetweenRectangles" presStyleCnt="0"/>
      <dgm:spPr/>
    </dgm:pt>
    <dgm:pt modelId="{C5510029-AB4A-4F2E-B71F-61FD10BDF91F}" type="pres">
      <dgm:prSet presAssocID="{C1D2A960-B86E-4601-BBC3-79AEB3CB863B}" presName="parentLin" presStyleCnt="0"/>
      <dgm:spPr/>
    </dgm:pt>
    <dgm:pt modelId="{72160237-397A-436E-A99A-DA5E14DC73EB}" type="pres">
      <dgm:prSet presAssocID="{C1D2A960-B86E-4601-BBC3-79AEB3CB863B}" presName="parentLeftMargin" presStyleLbl="node1" presStyleIdx="1" presStyleCnt="3"/>
      <dgm:spPr/>
    </dgm:pt>
    <dgm:pt modelId="{CFE9E63D-6802-44E2-925E-167EA2CC36C7}" type="pres">
      <dgm:prSet presAssocID="{C1D2A960-B86E-4601-BBC3-79AEB3CB863B}" presName="parentText" presStyleLbl="node1" presStyleIdx="2" presStyleCnt="3">
        <dgm:presLayoutVars>
          <dgm:chMax val="0"/>
          <dgm:bulletEnabled val="1"/>
        </dgm:presLayoutVars>
      </dgm:prSet>
      <dgm:spPr/>
    </dgm:pt>
    <dgm:pt modelId="{96011955-503E-4614-865C-C89E9FAB7B84}" type="pres">
      <dgm:prSet presAssocID="{C1D2A960-B86E-4601-BBC3-79AEB3CB863B}" presName="negativeSpace" presStyleCnt="0"/>
      <dgm:spPr/>
    </dgm:pt>
    <dgm:pt modelId="{D3BB5822-67D6-46FC-9DFD-E02D6E62F397}" type="pres">
      <dgm:prSet presAssocID="{C1D2A960-B86E-4601-BBC3-79AEB3CB863B}" presName="childText" presStyleLbl="conFgAcc1" presStyleIdx="2" presStyleCnt="3">
        <dgm:presLayoutVars>
          <dgm:bulletEnabled val="1"/>
        </dgm:presLayoutVars>
      </dgm:prSet>
      <dgm:spPr/>
    </dgm:pt>
  </dgm:ptLst>
  <dgm:cxnLst>
    <dgm:cxn modelId="{5BEC9D04-0D4B-414B-9747-4689555B422D}" srcId="{0D2061C6-E3F7-4DDA-8EB4-4D00C548DC2B}" destId="{FA60BD87-73BE-455E-8D37-426C0A2706CC}" srcOrd="0" destOrd="0" parTransId="{6C8451B4-9090-4021-8569-8DCE30AB7614}" sibTransId="{64B504F5-9821-4E20-85C2-AD8B0158B9B3}"/>
    <dgm:cxn modelId="{F6CA8607-9C02-48C2-85F4-D57E6DA445A2}" type="presOf" srcId="{C1D2A960-B86E-4601-BBC3-79AEB3CB863B}" destId="{CFE9E63D-6802-44E2-925E-167EA2CC36C7}" srcOrd="1" destOrd="0" presId="urn:microsoft.com/office/officeart/2005/8/layout/list1"/>
    <dgm:cxn modelId="{9D37552A-E2CB-43DC-BB05-F054A950CD51}" srcId="{0D2061C6-E3F7-4DDA-8EB4-4D00C548DC2B}" destId="{D2C98E7E-79E0-462F-8FCC-D03235F00FA4}" srcOrd="1" destOrd="0" parTransId="{BB92FBE0-E300-475E-8DA0-B988DB9EF2A9}" sibTransId="{5168F5ED-55B8-4009-8725-AD55DEC35E08}"/>
    <dgm:cxn modelId="{BD882740-6BBA-49A8-8AA0-1F77C85B70BC}" type="presOf" srcId="{D2C98E7E-79E0-462F-8FCC-D03235F00FA4}" destId="{3FC185FD-9E16-45B9-BD8A-04CD8AB22CB3}" srcOrd="0" destOrd="0" presId="urn:microsoft.com/office/officeart/2005/8/layout/list1"/>
    <dgm:cxn modelId="{1FCFDD6B-2A7D-4AB1-A17D-7D5C107B6ECB}" type="presOf" srcId="{C1D2A960-B86E-4601-BBC3-79AEB3CB863B}" destId="{72160237-397A-436E-A99A-DA5E14DC73EB}" srcOrd="0" destOrd="0" presId="urn:microsoft.com/office/officeart/2005/8/layout/list1"/>
    <dgm:cxn modelId="{14BEE7A7-CDB0-407C-868C-791AC3FD5598}" type="presOf" srcId="{FA60BD87-73BE-455E-8D37-426C0A2706CC}" destId="{2EB6F921-F9B9-4BDE-9AC4-7E978D7E5D12}" srcOrd="1" destOrd="0" presId="urn:microsoft.com/office/officeart/2005/8/layout/list1"/>
    <dgm:cxn modelId="{AD79E6B3-C286-4004-A551-D2AC143C0A74}" srcId="{0D2061C6-E3F7-4DDA-8EB4-4D00C548DC2B}" destId="{C1D2A960-B86E-4601-BBC3-79AEB3CB863B}" srcOrd="2" destOrd="0" parTransId="{CB5D4767-728E-4934-8248-5B87C0E35D85}" sibTransId="{9B6F447A-21B7-4DF8-91DE-B8546C10E2B3}"/>
    <dgm:cxn modelId="{E92898B9-8360-456A-BE94-942A6F34845B}" type="presOf" srcId="{D2C98E7E-79E0-462F-8FCC-D03235F00FA4}" destId="{A68A9E60-0C03-40CE-9A61-B1A53E629D49}" srcOrd="1" destOrd="0" presId="urn:microsoft.com/office/officeart/2005/8/layout/list1"/>
    <dgm:cxn modelId="{2B27F5E6-6AEB-4853-BCFD-F8EC6193181E}" type="presOf" srcId="{0D2061C6-E3F7-4DDA-8EB4-4D00C548DC2B}" destId="{8FB4F32D-8F5E-475F-B525-39B5486F0392}" srcOrd="0" destOrd="0" presId="urn:microsoft.com/office/officeart/2005/8/layout/list1"/>
    <dgm:cxn modelId="{6B0E15FB-5B22-48DB-9B4F-9DD48AD3E652}" type="presOf" srcId="{FA60BD87-73BE-455E-8D37-426C0A2706CC}" destId="{FAB04C4C-97D1-4C0A-8115-331101F5F487}" srcOrd="0" destOrd="0" presId="urn:microsoft.com/office/officeart/2005/8/layout/list1"/>
    <dgm:cxn modelId="{B3B68951-7DD3-4BE6-8B1D-23BCF2FB0E50}" type="presParOf" srcId="{8FB4F32D-8F5E-475F-B525-39B5486F0392}" destId="{2C47365D-73AF-45D8-9BA0-28F84D911E83}" srcOrd="0" destOrd="0" presId="urn:microsoft.com/office/officeart/2005/8/layout/list1"/>
    <dgm:cxn modelId="{F318404F-D711-4690-BFF2-FBDFEBBCF204}" type="presParOf" srcId="{2C47365D-73AF-45D8-9BA0-28F84D911E83}" destId="{FAB04C4C-97D1-4C0A-8115-331101F5F487}" srcOrd="0" destOrd="0" presId="urn:microsoft.com/office/officeart/2005/8/layout/list1"/>
    <dgm:cxn modelId="{1A5CDE9B-F699-4586-9685-91E819744528}" type="presParOf" srcId="{2C47365D-73AF-45D8-9BA0-28F84D911E83}" destId="{2EB6F921-F9B9-4BDE-9AC4-7E978D7E5D12}" srcOrd="1" destOrd="0" presId="urn:microsoft.com/office/officeart/2005/8/layout/list1"/>
    <dgm:cxn modelId="{35810EF0-5EE2-4318-8475-3CE288CFA590}" type="presParOf" srcId="{8FB4F32D-8F5E-475F-B525-39B5486F0392}" destId="{455CF243-89ED-4432-BB27-5312A3B096E4}" srcOrd="1" destOrd="0" presId="urn:microsoft.com/office/officeart/2005/8/layout/list1"/>
    <dgm:cxn modelId="{A2205282-DB39-4328-A48E-6A846F45DBE7}" type="presParOf" srcId="{8FB4F32D-8F5E-475F-B525-39B5486F0392}" destId="{C206AB67-F47C-483E-AF3A-35F9FD795433}" srcOrd="2" destOrd="0" presId="urn:microsoft.com/office/officeart/2005/8/layout/list1"/>
    <dgm:cxn modelId="{7021AE16-C9E0-4774-875C-7C837FE7A4C6}" type="presParOf" srcId="{8FB4F32D-8F5E-475F-B525-39B5486F0392}" destId="{F083895F-E708-49D9-B894-B015A3DF1BC6}" srcOrd="3" destOrd="0" presId="urn:microsoft.com/office/officeart/2005/8/layout/list1"/>
    <dgm:cxn modelId="{66BF1EBC-2043-4879-A998-A5AF61D2EB18}" type="presParOf" srcId="{8FB4F32D-8F5E-475F-B525-39B5486F0392}" destId="{ECE54BD8-1F54-4285-B81A-3C9734CA01FA}" srcOrd="4" destOrd="0" presId="urn:microsoft.com/office/officeart/2005/8/layout/list1"/>
    <dgm:cxn modelId="{26E736A3-4720-4EED-9CB6-2D9C0AD54F48}" type="presParOf" srcId="{ECE54BD8-1F54-4285-B81A-3C9734CA01FA}" destId="{3FC185FD-9E16-45B9-BD8A-04CD8AB22CB3}" srcOrd="0" destOrd="0" presId="urn:microsoft.com/office/officeart/2005/8/layout/list1"/>
    <dgm:cxn modelId="{A23551B4-3D7E-4936-BA4E-FAD13745D187}" type="presParOf" srcId="{ECE54BD8-1F54-4285-B81A-3C9734CA01FA}" destId="{A68A9E60-0C03-40CE-9A61-B1A53E629D49}" srcOrd="1" destOrd="0" presId="urn:microsoft.com/office/officeart/2005/8/layout/list1"/>
    <dgm:cxn modelId="{E0B7473A-B2B1-4CBD-89B5-8FF01FDA30D0}" type="presParOf" srcId="{8FB4F32D-8F5E-475F-B525-39B5486F0392}" destId="{F26B05DF-2524-49F2-BFCD-B8C286C9931A}" srcOrd="5" destOrd="0" presId="urn:microsoft.com/office/officeart/2005/8/layout/list1"/>
    <dgm:cxn modelId="{6C9788D4-7AB8-4BD3-90E6-4F7460944680}" type="presParOf" srcId="{8FB4F32D-8F5E-475F-B525-39B5486F0392}" destId="{C4670F15-411F-4B1A-888B-30C88647907D}" srcOrd="6" destOrd="0" presId="urn:microsoft.com/office/officeart/2005/8/layout/list1"/>
    <dgm:cxn modelId="{88A271FB-EC7A-4B8D-80A8-45166F13766B}" type="presParOf" srcId="{8FB4F32D-8F5E-475F-B525-39B5486F0392}" destId="{652CC5E9-20DA-44F3-B741-EB53B4B49355}" srcOrd="7" destOrd="0" presId="urn:microsoft.com/office/officeart/2005/8/layout/list1"/>
    <dgm:cxn modelId="{96572B83-638F-4844-BC34-4A501298A808}" type="presParOf" srcId="{8FB4F32D-8F5E-475F-B525-39B5486F0392}" destId="{C5510029-AB4A-4F2E-B71F-61FD10BDF91F}" srcOrd="8" destOrd="0" presId="urn:microsoft.com/office/officeart/2005/8/layout/list1"/>
    <dgm:cxn modelId="{8E0AE281-C899-4D8B-A526-2B9853659180}" type="presParOf" srcId="{C5510029-AB4A-4F2E-B71F-61FD10BDF91F}" destId="{72160237-397A-436E-A99A-DA5E14DC73EB}" srcOrd="0" destOrd="0" presId="urn:microsoft.com/office/officeart/2005/8/layout/list1"/>
    <dgm:cxn modelId="{D90E145F-1F3E-4901-93F1-C74BBA6F8671}" type="presParOf" srcId="{C5510029-AB4A-4F2E-B71F-61FD10BDF91F}" destId="{CFE9E63D-6802-44E2-925E-167EA2CC36C7}" srcOrd="1" destOrd="0" presId="urn:microsoft.com/office/officeart/2005/8/layout/list1"/>
    <dgm:cxn modelId="{209910F1-4716-4446-8129-4D0A4D8269C9}" type="presParOf" srcId="{8FB4F32D-8F5E-475F-B525-39B5486F0392}" destId="{96011955-503E-4614-865C-C89E9FAB7B84}" srcOrd="9" destOrd="0" presId="urn:microsoft.com/office/officeart/2005/8/layout/list1"/>
    <dgm:cxn modelId="{5662F314-43E8-4E6B-87EB-0F3EE4FCE27B}" type="presParOf" srcId="{8FB4F32D-8F5E-475F-B525-39B5486F0392}" destId="{D3BB5822-67D6-46FC-9DFD-E02D6E62F397}"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50A4799-1E82-477E-A315-BD6E2A5A9386}" type="doc">
      <dgm:prSet loTypeId="urn:microsoft.com/office/officeart/2016/7/layout/RepeatingBendingProcessNew" loCatId="process" qsTypeId="urn:microsoft.com/office/officeart/2005/8/quickstyle/simple2" qsCatId="simple" csTypeId="urn:microsoft.com/office/officeart/2005/8/colors/accent3_2" csCatId="accent3" phldr="1"/>
      <dgm:spPr/>
      <dgm:t>
        <a:bodyPr/>
        <a:lstStyle/>
        <a:p>
          <a:endParaRPr lang="en-US"/>
        </a:p>
      </dgm:t>
    </dgm:pt>
    <dgm:pt modelId="{86B41DAE-069C-43C2-8A04-F0BD39E15963}">
      <dgm:prSet/>
      <dgm:spPr>
        <a:solidFill>
          <a:srgbClr val="2C567A"/>
        </a:solidFill>
      </dgm:spPr>
      <dgm:t>
        <a:bodyPr/>
        <a:lstStyle/>
        <a:p>
          <a:r>
            <a:rPr lang="en-US" dirty="0"/>
            <a:t>Irrelevant and redundant variables were removed</a:t>
          </a:r>
        </a:p>
      </dgm:t>
    </dgm:pt>
    <dgm:pt modelId="{86E99C9F-E66F-4504-8656-86F6FB717C32}" type="parTrans" cxnId="{CBB68255-11B6-4B67-9B72-2585EA7F5C48}">
      <dgm:prSet/>
      <dgm:spPr/>
      <dgm:t>
        <a:bodyPr/>
        <a:lstStyle/>
        <a:p>
          <a:endParaRPr lang="en-US"/>
        </a:p>
      </dgm:t>
    </dgm:pt>
    <dgm:pt modelId="{1895D131-2B0D-4550-9072-910361DA4C90}" type="sibTrans" cxnId="{CBB68255-11B6-4B67-9B72-2585EA7F5C48}">
      <dgm:prSet/>
      <dgm:spPr/>
      <dgm:t>
        <a:bodyPr/>
        <a:lstStyle/>
        <a:p>
          <a:endParaRPr lang="en-US"/>
        </a:p>
      </dgm:t>
    </dgm:pt>
    <dgm:pt modelId="{8BF24647-292B-43DD-8052-A4904749B11D}">
      <dgm:prSet/>
      <dgm:spPr>
        <a:solidFill>
          <a:srgbClr val="2C567A"/>
        </a:solidFill>
      </dgm:spPr>
      <dgm:t>
        <a:bodyPr/>
        <a:lstStyle/>
        <a:p>
          <a:r>
            <a:rPr lang="en-US" dirty="0"/>
            <a:t>Data from separate files were combined</a:t>
          </a:r>
        </a:p>
      </dgm:t>
    </dgm:pt>
    <dgm:pt modelId="{ACBDE777-3C64-451B-A99F-AAD84F26D932}" type="parTrans" cxnId="{CAA9B6D9-BB73-4C75-ADEE-08FD1C47B3ED}">
      <dgm:prSet/>
      <dgm:spPr/>
      <dgm:t>
        <a:bodyPr/>
        <a:lstStyle/>
        <a:p>
          <a:endParaRPr lang="en-US"/>
        </a:p>
      </dgm:t>
    </dgm:pt>
    <dgm:pt modelId="{96674D07-372E-47F0-82F9-BC84F94AF861}" type="sibTrans" cxnId="{CAA9B6D9-BB73-4C75-ADEE-08FD1C47B3ED}">
      <dgm:prSet/>
      <dgm:spPr/>
      <dgm:t>
        <a:bodyPr/>
        <a:lstStyle/>
        <a:p>
          <a:endParaRPr lang="en-US"/>
        </a:p>
      </dgm:t>
    </dgm:pt>
    <dgm:pt modelId="{1B5530E3-AE45-4217-8FBC-AF21CEBB11AB}">
      <dgm:prSet/>
      <dgm:spPr>
        <a:solidFill>
          <a:srgbClr val="2C567A"/>
        </a:solidFill>
      </dgm:spPr>
      <dgm:t>
        <a:bodyPr/>
        <a:lstStyle/>
        <a:p>
          <a:r>
            <a:rPr lang="en-US" dirty="0"/>
            <a:t>Date/time values were converted from epoch time</a:t>
          </a:r>
        </a:p>
      </dgm:t>
    </dgm:pt>
    <dgm:pt modelId="{51C0E2F6-A17E-4D7B-99CE-7748F64BCE2E}" type="parTrans" cxnId="{48ECB349-54C2-431B-A024-3F0386E60504}">
      <dgm:prSet/>
      <dgm:spPr/>
      <dgm:t>
        <a:bodyPr/>
        <a:lstStyle/>
        <a:p>
          <a:endParaRPr lang="en-US"/>
        </a:p>
      </dgm:t>
    </dgm:pt>
    <dgm:pt modelId="{9147DF82-2F4F-453B-BA33-8D9CE0F68F47}" type="sibTrans" cxnId="{48ECB349-54C2-431B-A024-3F0386E60504}">
      <dgm:prSet/>
      <dgm:spPr/>
      <dgm:t>
        <a:bodyPr/>
        <a:lstStyle/>
        <a:p>
          <a:endParaRPr lang="en-US"/>
        </a:p>
      </dgm:t>
    </dgm:pt>
    <dgm:pt modelId="{E26BEAF5-6C7D-4993-B18C-1C1CA0E43FD7}">
      <dgm:prSet/>
      <dgm:spPr>
        <a:solidFill>
          <a:srgbClr val="2C567A"/>
        </a:solidFill>
      </dgm:spPr>
      <dgm:t>
        <a:bodyPr/>
        <a:lstStyle/>
        <a:p>
          <a:r>
            <a:rPr lang="en-US" dirty="0"/>
            <a:t>Missing values for average heart rates were imputed</a:t>
          </a:r>
        </a:p>
      </dgm:t>
    </dgm:pt>
    <dgm:pt modelId="{187C1C7F-8388-46C5-A8DF-7DEEC3EB5E3F}" type="parTrans" cxnId="{4B9079BB-21F3-4D8F-9819-7332819A5219}">
      <dgm:prSet/>
      <dgm:spPr/>
      <dgm:t>
        <a:bodyPr/>
        <a:lstStyle/>
        <a:p>
          <a:endParaRPr lang="en-US"/>
        </a:p>
      </dgm:t>
    </dgm:pt>
    <dgm:pt modelId="{A322F2F0-9A71-4257-B573-A37933E01E4A}" type="sibTrans" cxnId="{4B9079BB-21F3-4D8F-9819-7332819A5219}">
      <dgm:prSet/>
      <dgm:spPr/>
      <dgm:t>
        <a:bodyPr/>
        <a:lstStyle/>
        <a:p>
          <a:endParaRPr lang="en-US"/>
        </a:p>
      </dgm:t>
    </dgm:pt>
    <dgm:pt modelId="{F909116E-C309-46FB-AFFC-440763ED0289}">
      <dgm:prSet/>
      <dgm:spPr>
        <a:solidFill>
          <a:srgbClr val="2C567A"/>
        </a:solidFill>
      </dgm:spPr>
      <dgm:t>
        <a:bodyPr/>
        <a:lstStyle/>
        <a:p>
          <a:r>
            <a:rPr lang="en-US" dirty="0"/>
            <a:t>Multiple body mass values recorded on the same day were averaged.</a:t>
          </a:r>
        </a:p>
      </dgm:t>
    </dgm:pt>
    <dgm:pt modelId="{5E163227-9105-4CF2-A514-BD6EA8DBB27C}" type="parTrans" cxnId="{2C8B08B9-CBD8-4541-8F4A-8609DFA75C56}">
      <dgm:prSet/>
      <dgm:spPr/>
      <dgm:t>
        <a:bodyPr/>
        <a:lstStyle/>
        <a:p>
          <a:endParaRPr lang="en-US"/>
        </a:p>
      </dgm:t>
    </dgm:pt>
    <dgm:pt modelId="{FCB9BF0C-2389-4FA2-B692-9326EE0D30BE}" type="sibTrans" cxnId="{2C8B08B9-CBD8-4541-8F4A-8609DFA75C56}">
      <dgm:prSet/>
      <dgm:spPr/>
      <dgm:t>
        <a:bodyPr/>
        <a:lstStyle/>
        <a:p>
          <a:endParaRPr lang="en-US"/>
        </a:p>
      </dgm:t>
    </dgm:pt>
    <dgm:pt modelId="{DEB80F00-4212-44C0-BDEB-0DCE65EF70C5}">
      <dgm:prSet/>
      <dgm:spPr>
        <a:solidFill>
          <a:srgbClr val="2C567A"/>
        </a:solidFill>
      </dgm:spPr>
      <dgm:t>
        <a:bodyPr/>
        <a:lstStyle/>
        <a:p>
          <a:r>
            <a:rPr lang="en-US" dirty="0"/>
            <a:t>Weights were combined to workouts based on date</a:t>
          </a:r>
        </a:p>
      </dgm:t>
    </dgm:pt>
    <dgm:pt modelId="{221C7AB6-9D7F-4641-946F-3FAB0EA91304}" type="parTrans" cxnId="{2A32ECB3-150A-49DE-9CE5-503137B101C0}">
      <dgm:prSet/>
      <dgm:spPr/>
    </dgm:pt>
    <dgm:pt modelId="{CF5B758B-27BD-450F-BD01-0D792D0737C8}" type="sibTrans" cxnId="{2A32ECB3-150A-49DE-9CE5-503137B101C0}">
      <dgm:prSet/>
      <dgm:spPr/>
    </dgm:pt>
    <dgm:pt modelId="{5FD5D682-8196-49BF-A861-F02E37263C01}" type="pres">
      <dgm:prSet presAssocID="{450A4799-1E82-477E-A315-BD6E2A5A9386}" presName="Name0" presStyleCnt="0">
        <dgm:presLayoutVars>
          <dgm:dir/>
          <dgm:resizeHandles val="exact"/>
        </dgm:presLayoutVars>
      </dgm:prSet>
      <dgm:spPr/>
    </dgm:pt>
    <dgm:pt modelId="{3F2F54F8-4547-4E04-8417-F64E5E22E63A}" type="pres">
      <dgm:prSet presAssocID="{86B41DAE-069C-43C2-8A04-F0BD39E15963}" presName="node" presStyleLbl="node1" presStyleIdx="0" presStyleCnt="6">
        <dgm:presLayoutVars>
          <dgm:bulletEnabled val="1"/>
        </dgm:presLayoutVars>
      </dgm:prSet>
      <dgm:spPr/>
    </dgm:pt>
    <dgm:pt modelId="{96D902FC-951B-45E4-8C86-77B297E57ECE}" type="pres">
      <dgm:prSet presAssocID="{1895D131-2B0D-4550-9072-910361DA4C90}" presName="sibTrans" presStyleLbl="sibTrans1D1" presStyleIdx="0" presStyleCnt="5"/>
      <dgm:spPr/>
    </dgm:pt>
    <dgm:pt modelId="{503575D8-0707-4EB7-82AE-61ABA3F95926}" type="pres">
      <dgm:prSet presAssocID="{1895D131-2B0D-4550-9072-910361DA4C90}" presName="connectorText" presStyleLbl="sibTrans1D1" presStyleIdx="0" presStyleCnt="5"/>
      <dgm:spPr/>
    </dgm:pt>
    <dgm:pt modelId="{7532625A-677A-4B5A-8FED-56F496ACB4EA}" type="pres">
      <dgm:prSet presAssocID="{8BF24647-292B-43DD-8052-A4904749B11D}" presName="node" presStyleLbl="node1" presStyleIdx="1" presStyleCnt="6">
        <dgm:presLayoutVars>
          <dgm:bulletEnabled val="1"/>
        </dgm:presLayoutVars>
      </dgm:prSet>
      <dgm:spPr/>
    </dgm:pt>
    <dgm:pt modelId="{854A7A1F-CE96-4A66-828B-8933834799D1}" type="pres">
      <dgm:prSet presAssocID="{96674D07-372E-47F0-82F9-BC84F94AF861}" presName="sibTrans" presStyleLbl="sibTrans1D1" presStyleIdx="1" presStyleCnt="5"/>
      <dgm:spPr/>
    </dgm:pt>
    <dgm:pt modelId="{E5D55BCD-F469-4AA8-9AD5-5C349D5C17C5}" type="pres">
      <dgm:prSet presAssocID="{96674D07-372E-47F0-82F9-BC84F94AF861}" presName="connectorText" presStyleLbl="sibTrans1D1" presStyleIdx="1" presStyleCnt="5"/>
      <dgm:spPr/>
    </dgm:pt>
    <dgm:pt modelId="{5D9FBB91-8F9F-44D6-B11B-6756304F855F}" type="pres">
      <dgm:prSet presAssocID="{1B5530E3-AE45-4217-8FBC-AF21CEBB11AB}" presName="node" presStyleLbl="node1" presStyleIdx="2" presStyleCnt="6">
        <dgm:presLayoutVars>
          <dgm:bulletEnabled val="1"/>
        </dgm:presLayoutVars>
      </dgm:prSet>
      <dgm:spPr/>
    </dgm:pt>
    <dgm:pt modelId="{3ADE245D-374F-4A9E-A83C-D5F3F050D2C8}" type="pres">
      <dgm:prSet presAssocID="{9147DF82-2F4F-453B-BA33-8D9CE0F68F47}" presName="sibTrans" presStyleLbl="sibTrans1D1" presStyleIdx="2" presStyleCnt="5"/>
      <dgm:spPr/>
    </dgm:pt>
    <dgm:pt modelId="{7B903AFB-7799-45D5-900D-7513AB1BDEC6}" type="pres">
      <dgm:prSet presAssocID="{9147DF82-2F4F-453B-BA33-8D9CE0F68F47}" presName="connectorText" presStyleLbl="sibTrans1D1" presStyleIdx="2" presStyleCnt="5"/>
      <dgm:spPr/>
    </dgm:pt>
    <dgm:pt modelId="{2A4FC662-9279-4094-BD4D-4E033D56CCCA}" type="pres">
      <dgm:prSet presAssocID="{E26BEAF5-6C7D-4993-B18C-1C1CA0E43FD7}" presName="node" presStyleLbl="node1" presStyleIdx="3" presStyleCnt="6">
        <dgm:presLayoutVars>
          <dgm:bulletEnabled val="1"/>
        </dgm:presLayoutVars>
      </dgm:prSet>
      <dgm:spPr/>
    </dgm:pt>
    <dgm:pt modelId="{D33E9C42-9F94-4DDF-B8DB-0604D8E307B1}" type="pres">
      <dgm:prSet presAssocID="{A322F2F0-9A71-4257-B573-A37933E01E4A}" presName="sibTrans" presStyleLbl="sibTrans1D1" presStyleIdx="3" presStyleCnt="5"/>
      <dgm:spPr/>
    </dgm:pt>
    <dgm:pt modelId="{D594D000-4051-4A8B-B3C8-E20261261E51}" type="pres">
      <dgm:prSet presAssocID="{A322F2F0-9A71-4257-B573-A37933E01E4A}" presName="connectorText" presStyleLbl="sibTrans1D1" presStyleIdx="3" presStyleCnt="5"/>
      <dgm:spPr/>
    </dgm:pt>
    <dgm:pt modelId="{BD8102DF-FF02-442F-A17C-F077745CE242}" type="pres">
      <dgm:prSet presAssocID="{F909116E-C309-46FB-AFFC-440763ED0289}" presName="node" presStyleLbl="node1" presStyleIdx="4" presStyleCnt="6" custLinFactNeighborX="1234" custLinFactNeighborY="-1029">
        <dgm:presLayoutVars>
          <dgm:bulletEnabled val="1"/>
        </dgm:presLayoutVars>
      </dgm:prSet>
      <dgm:spPr/>
    </dgm:pt>
    <dgm:pt modelId="{BACB0690-2CE9-41E1-A0D4-E739647C6170}" type="pres">
      <dgm:prSet presAssocID="{FCB9BF0C-2389-4FA2-B692-9326EE0D30BE}" presName="sibTrans" presStyleLbl="sibTrans1D1" presStyleIdx="4" presStyleCnt="5"/>
      <dgm:spPr/>
    </dgm:pt>
    <dgm:pt modelId="{D913885B-4395-4D52-A680-E48F6AEEFB36}" type="pres">
      <dgm:prSet presAssocID="{FCB9BF0C-2389-4FA2-B692-9326EE0D30BE}" presName="connectorText" presStyleLbl="sibTrans1D1" presStyleIdx="4" presStyleCnt="5"/>
      <dgm:spPr/>
    </dgm:pt>
    <dgm:pt modelId="{AB0D91D1-D851-4DF0-BC0D-04D3F52DCEF4}" type="pres">
      <dgm:prSet presAssocID="{DEB80F00-4212-44C0-BDEB-0DCE65EF70C5}" presName="node" presStyleLbl="node1" presStyleIdx="5" presStyleCnt="6" custLinFactNeighborX="618" custLinFactNeighborY="-1028">
        <dgm:presLayoutVars>
          <dgm:bulletEnabled val="1"/>
        </dgm:presLayoutVars>
      </dgm:prSet>
      <dgm:spPr/>
    </dgm:pt>
  </dgm:ptLst>
  <dgm:cxnLst>
    <dgm:cxn modelId="{621F3608-7F91-4632-AC42-E5E6ECAB83FE}" type="presOf" srcId="{1895D131-2B0D-4550-9072-910361DA4C90}" destId="{503575D8-0707-4EB7-82AE-61ABA3F95926}" srcOrd="1" destOrd="0" presId="urn:microsoft.com/office/officeart/2016/7/layout/RepeatingBendingProcessNew"/>
    <dgm:cxn modelId="{EA195F17-ABBE-4362-9249-92A2DB4EA191}" type="presOf" srcId="{9147DF82-2F4F-453B-BA33-8D9CE0F68F47}" destId="{3ADE245D-374F-4A9E-A83C-D5F3F050D2C8}" srcOrd="0" destOrd="0" presId="urn:microsoft.com/office/officeart/2016/7/layout/RepeatingBendingProcessNew"/>
    <dgm:cxn modelId="{DB703919-7543-431C-B8F5-C096435B4118}" type="presOf" srcId="{A322F2F0-9A71-4257-B573-A37933E01E4A}" destId="{D594D000-4051-4A8B-B3C8-E20261261E51}" srcOrd="1" destOrd="0" presId="urn:microsoft.com/office/officeart/2016/7/layout/RepeatingBendingProcessNew"/>
    <dgm:cxn modelId="{BC3DAB26-5DB8-4FD9-B8E2-874C8AC6278C}" type="presOf" srcId="{96674D07-372E-47F0-82F9-BC84F94AF861}" destId="{E5D55BCD-F469-4AA8-9AD5-5C349D5C17C5}" srcOrd="1" destOrd="0" presId="urn:microsoft.com/office/officeart/2016/7/layout/RepeatingBendingProcessNew"/>
    <dgm:cxn modelId="{F2349C61-4804-4849-AA7A-9A24E999FE1B}" type="presOf" srcId="{96674D07-372E-47F0-82F9-BC84F94AF861}" destId="{854A7A1F-CE96-4A66-828B-8933834799D1}" srcOrd="0" destOrd="0" presId="urn:microsoft.com/office/officeart/2016/7/layout/RepeatingBendingProcessNew"/>
    <dgm:cxn modelId="{52EF8068-9B44-4FCC-B599-8302FAF34587}" type="presOf" srcId="{9147DF82-2F4F-453B-BA33-8D9CE0F68F47}" destId="{7B903AFB-7799-45D5-900D-7513AB1BDEC6}" srcOrd="1" destOrd="0" presId="urn:microsoft.com/office/officeart/2016/7/layout/RepeatingBendingProcessNew"/>
    <dgm:cxn modelId="{48ECB349-54C2-431B-A024-3F0386E60504}" srcId="{450A4799-1E82-477E-A315-BD6E2A5A9386}" destId="{1B5530E3-AE45-4217-8FBC-AF21CEBB11AB}" srcOrd="2" destOrd="0" parTransId="{51C0E2F6-A17E-4D7B-99CE-7748F64BCE2E}" sibTransId="{9147DF82-2F4F-453B-BA33-8D9CE0F68F47}"/>
    <dgm:cxn modelId="{62D2224D-196A-453B-9FF0-266AE0DA6DAA}" type="presOf" srcId="{450A4799-1E82-477E-A315-BD6E2A5A9386}" destId="{5FD5D682-8196-49BF-A861-F02E37263C01}" srcOrd="0" destOrd="0" presId="urn:microsoft.com/office/officeart/2016/7/layout/RepeatingBendingProcessNew"/>
    <dgm:cxn modelId="{CBB68255-11B6-4B67-9B72-2585EA7F5C48}" srcId="{450A4799-1E82-477E-A315-BD6E2A5A9386}" destId="{86B41DAE-069C-43C2-8A04-F0BD39E15963}" srcOrd="0" destOrd="0" parTransId="{86E99C9F-E66F-4504-8656-86F6FB717C32}" sibTransId="{1895D131-2B0D-4550-9072-910361DA4C90}"/>
    <dgm:cxn modelId="{DE01F580-C5E5-4517-8AD1-498A7F496642}" type="presOf" srcId="{E26BEAF5-6C7D-4993-B18C-1C1CA0E43FD7}" destId="{2A4FC662-9279-4094-BD4D-4E033D56CCCA}" srcOrd="0" destOrd="0" presId="urn:microsoft.com/office/officeart/2016/7/layout/RepeatingBendingProcessNew"/>
    <dgm:cxn modelId="{7C230881-83C8-4551-947C-C2A3563D23FF}" type="presOf" srcId="{8BF24647-292B-43DD-8052-A4904749B11D}" destId="{7532625A-677A-4B5A-8FED-56F496ACB4EA}" srcOrd="0" destOrd="0" presId="urn:microsoft.com/office/officeart/2016/7/layout/RepeatingBendingProcessNew"/>
    <dgm:cxn modelId="{BA84AC82-DDF2-424E-BB09-FF1735E6A12E}" type="presOf" srcId="{1B5530E3-AE45-4217-8FBC-AF21CEBB11AB}" destId="{5D9FBB91-8F9F-44D6-B11B-6756304F855F}" srcOrd="0" destOrd="0" presId="urn:microsoft.com/office/officeart/2016/7/layout/RepeatingBendingProcessNew"/>
    <dgm:cxn modelId="{61350E88-DA96-4AB2-8607-F1FC74018B46}" type="presOf" srcId="{F909116E-C309-46FB-AFFC-440763ED0289}" destId="{BD8102DF-FF02-442F-A17C-F077745CE242}" srcOrd="0" destOrd="0" presId="urn:microsoft.com/office/officeart/2016/7/layout/RepeatingBendingProcessNew"/>
    <dgm:cxn modelId="{3B82A18A-EF33-40BA-8352-5A8D9A3FAA24}" type="presOf" srcId="{A322F2F0-9A71-4257-B573-A37933E01E4A}" destId="{D33E9C42-9F94-4DDF-B8DB-0604D8E307B1}" srcOrd="0" destOrd="0" presId="urn:microsoft.com/office/officeart/2016/7/layout/RepeatingBendingProcessNew"/>
    <dgm:cxn modelId="{DBD3CC99-1D30-4655-979F-2FFDB97A866A}" type="presOf" srcId="{DEB80F00-4212-44C0-BDEB-0DCE65EF70C5}" destId="{AB0D91D1-D851-4DF0-BC0D-04D3F52DCEF4}" srcOrd="0" destOrd="0" presId="urn:microsoft.com/office/officeart/2016/7/layout/RepeatingBendingProcessNew"/>
    <dgm:cxn modelId="{2A32ECB3-150A-49DE-9CE5-503137B101C0}" srcId="{450A4799-1E82-477E-A315-BD6E2A5A9386}" destId="{DEB80F00-4212-44C0-BDEB-0DCE65EF70C5}" srcOrd="5" destOrd="0" parTransId="{221C7AB6-9D7F-4641-946F-3FAB0EA91304}" sibTransId="{CF5B758B-27BD-450F-BD01-0D792D0737C8}"/>
    <dgm:cxn modelId="{2C8B08B9-CBD8-4541-8F4A-8609DFA75C56}" srcId="{450A4799-1E82-477E-A315-BD6E2A5A9386}" destId="{F909116E-C309-46FB-AFFC-440763ED0289}" srcOrd="4" destOrd="0" parTransId="{5E163227-9105-4CF2-A514-BD6EA8DBB27C}" sibTransId="{FCB9BF0C-2389-4FA2-B692-9326EE0D30BE}"/>
    <dgm:cxn modelId="{62FB54B9-BF58-44FB-8EAA-FBB8D30E6D0C}" type="presOf" srcId="{1895D131-2B0D-4550-9072-910361DA4C90}" destId="{96D902FC-951B-45E4-8C86-77B297E57ECE}" srcOrd="0" destOrd="0" presId="urn:microsoft.com/office/officeart/2016/7/layout/RepeatingBendingProcessNew"/>
    <dgm:cxn modelId="{4B9079BB-21F3-4D8F-9819-7332819A5219}" srcId="{450A4799-1E82-477E-A315-BD6E2A5A9386}" destId="{E26BEAF5-6C7D-4993-B18C-1C1CA0E43FD7}" srcOrd="3" destOrd="0" parTransId="{187C1C7F-8388-46C5-A8DF-7DEEC3EB5E3F}" sibTransId="{A322F2F0-9A71-4257-B573-A37933E01E4A}"/>
    <dgm:cxn modelId="{4C4797BD-ED6E-40D9-ACF0-4CC89E253E3B}" type="presOf" srcId="{86B41DAE-069C-43C2-8A04-F0BD39E15963}" destId="{3F2F54F8-4547-4E04-8417-F64E5E22E63A}" srcOrd="0" destOrd="0" presId="urn:microsoft.com/office/officeart/2016/7/layout/RepeatingBendingProcessNew"/>
    <dgm:cxn modelId="{28E03DC6-B9C8-4E7A-B6C5-AF8A88C6A3AE}" type="presOf" srcId="{FCB9BF0C-2389-4FA2-B692-9326EE0D30BE}" destId="{D913885B-4395-4D52-A680-E48F6AEEFB36}" srcOrd="1" destOrd="0" presId="urn:microsoft.com/office/officeart/2016/7/layout/RepeatingBendingProcessNew"/>
    <dgm:cxn modelId="{CAA9B6D9-BB73-4C75-ADEE-08FD1C47B3ED}" srcId="{450A4799-1E82-477E-A315-BD6E2A5A9386}" destId="{8BF24647-292B-43DD-8052-A4904749B11D}" srcOrd="1" destOrd="0" parTransId="{ACBDE777-3C64-451B-A99F-AAD84F26D932}" sibTransId="{96674D07-372E-47F0-82F9-BC84F94AF861}"/>
    <dgm:cxn modelId="{4ECC29E5-B892-4468-BEA2-B7D32E5E1F7A}" type="presOf" srcId="{FCB9BF0C-2389-4FA2-B692-9326EE0D30BE}" destId="{BACB0690-2CE9-41E1-A0D4-E739647C6170}" srcOrd="0" destOrd="0" presId="urn:microsoft.com/office/officeart/2016/7/layout/RepeatingBendingProcessNew"/>
    <dgm:cxn modelId="{2EFAEAB2-2594-449D-BA0A-227CFC3815D2}" type="presParOf" srcId="{5FD5D682-8196-49BF-A861-F02E37263C01}" destId="{3F2F54F8-4547-4E04-8417-F64E5E22E63A}" srcOrd="0" destOrd="0" presId="urn:microsoft.com/office/officeart/2016/7/layout/RepeatingBendingProcessNew"/>
    <dgm:cxn modelId="{8E793E7D-4E83-4434-99E5-95F53815F8C1}" type="presParOf" srcId="{5FD5D682-8196-49BF-A861-F02E37263C01}" destId="{96D902FC-951B-45E4-8C86-77B297E57ECE}" srcOrd="1" destOrd="0" presId="urn:microsoft.com/office/officeart/2016/7/layout/RepeatingBendingProcessNew"/>
    <dgm:cxn modelId="{14502437-1118-4684-B7D9-7B86F6E8DE77}" type="presParOf" srcId="{96D902FC-951B-45E4-8C86-77B297E57ECE}" destId="{503575D8-0707-4EB7-82AE-61ABA3F95926}" srcOrd="0" destOrd="0" presId="urn:microsoft.com/office/officeart/2016/7/layout/RepeatingBendingProcessNew"/>
    <dgm:cxn modelId="{F3BC63CE-EF91-4FA4-9CC2-541872F02BCB}" type="presParOf" srcId="{5FD5D682-8196-49BF-A861-F02E37263C01}" destId="{7532625A-677A-4B5A-8FED-56F496ACB4EA}" srcOrd="2" destOrd="0" presId="urn:microsoft.com/office/officeart/2016/7/layout/RepeatingBendingProcessNew"/>
    <dgm:cxn modelId="{79C07A8F-1161-4017-8478-1B5B396F0D4B}" type="presParOf" srcId="{5FD5D682-8196-49BF-A861-F02E37263C01}" destId="{854A7A1F-CE96-4A66-828B-8933834799D1}" srcOrd="3" destOrd="0" presId="urn:microsoft.com/office/officeart/2016/7/layout/RepeatingBendingProcessNew"/>
    <dgm:cxn modelId="{FA25EDD1-21CD-49C0-82F4-BA380B7B49D3}" type="presParOf" srcId="{854A7A1F-CE96-4A66-828B-8933834799D1}" destId="{E5D55BCD-F469-4AA8-9AD5-5C349D5C17C5}" srcOrd="0" destOrd="0" presId="urn:microsoft.com/office/officeart/2016/7/layout/RepeatingBendingProcessNew"/>
    <dgm:cxn modelId="{9D65C1BC-2087-4C98-8C0F-6F5CC3090828}" type="presParOf" srcId="{5FD5D682-8196-49BF-A861-F02E37263C01}" destId="{5D9FBB91-8F9F-44D6-B11B-6756304F855F}" srcOrd="4" destOrd="0" presId="urn:microsoft.com/office/officeart/2016/7/layout/RepeatingBendingProcessNew"/>
    <dgm:cxn modelId="{CA79CAB9-9A88-442E-A83B-51503524448B}" type="presParOf" srcId="{5FD5D682-8196-49BF-A861-F02E37263C01}" destId="{3ADE245D-374F-4A9E-A83C-D5F3F050D2C8}" srcOrd="5" destOrd="0" presId="urn:microsoft.com/office/officeart/2016/7/layout/RepeatingBendingProcessNew"/>
    <dgm:cxn modelId="{032247AA-F656-4972-B132-C60C4F7926F8}" type="presParOf" srcId="{3ADE245D-374F-4A9E-A83C-D5F3F050D2C8}" destId="{7B903AFB-7799-45D5-900D-7513AB1BDEC6}" srcOrd="0" destOrd="0" presId="urn:microsoft.com/office/officeart/2016/7/layout/RepeatingBendingProcessNew"/>
    <dgm:cxn modelId="{B32F018C-A5EF-48EC-81BE-995A9B8F167D}" type="presParOf" srcId="{5FD5D682-8196-49BF-A861-F02E37263C01}" destId="{2A4FC662-9279-4094-BD4D-4E033D56CCCA}" srcOrd="6" destOrd="0" presId="urn:microsoft.com/office/officeart/2016/7/layout/RepeatingBendingProcessNew"/>
    <dgm:cxn modelId="{D18C966E-39B5-47E8-A222-DECF11ECAE75}" type="presParOf" srcId="{5FD5D682-8196-49BF-A861-F02E37263C01}" destId="{D33E9C42-9F94-4DDF-B8DB-0604D8E307B1}" srcOrd="7" destOrd="0" presId="urn:microsoft.com/office/officeart/2016/7/layout/RepeatingBendingProcessNew"/>
    <dgm:cxn modelId="{E91DCB31-48E2-47E9-B27C-804165032EA4}" type="presParOf" srcId="{D33E9C42-9F94-4DDF-B8DB-0604D8E307B1}" destId="{D594D000-4051-4A8B-B3C8-E20261261E51}" srcOrd="0" destOrd="0" presId="urn:microsoft.com/office/officeart/2016/7/layout/RepeatingBendingProcessNew"/>
    <dgm:cxn modelId="{130FE10A-051D-4368-BBD7-C87E491BCC9F}" type="presParOf" srcId="{5FD5D682-8196-49BF-A861-F02E37263C01}" destId="{BD8102DF-FF02-442F-A17C-F077745CE242}" srcOrd="8" destOrd="0" presId="urn:microsoft.com/office/officeart/2016/7/layout/RepeatingBendingProcessNew"/>
    <dgm:cxn modelId="{FC1B0479-41D8-4F28-A416-FC757693C702}" type="presParOf" srcId="{5FD5D682-8196-49BF-A861-F02E37263C01}" destId="{BACB0690-2CE9-41E1-A0D4-E739647C6170}" srcOrd="9" destOrd="0" presId="urn:microsoft.com/office/officeart/2016/7/layout/RepeatingBendingProcessNew"/>
    <dgm:cxn modelId="{07BEB282-8903-4B99-8E11-654C2F847EFB}" type="presParOf" srcId="{BACB0690-2CE9-41E1-A0D4-E739647C6170}" destId="{D913885B-4395-4D52-A680-E48F6AEEFB36}" srcOrd="0" destOrd="0" presId="urn:microsoft.com/office/officeart/2016/7/layout/RepeatingBendingProcessNew"/>
    <dgm:cxn modelId="{64DD8AED-DDF2-464D-9DB7-2B5E6411B4C4}" type="presParOf" srcId="{5FD5D682-8196-49BF-A861-F02E37263C01}" destId="{AB0D91D1-D851-4DF0-BC0D-04D3F52DCEF4}" srcOrd="10" destOrd="0" presId="urn:microsoft.com/office/officeart/2016/7/layout/RepeatingBendingProcessNew"/>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206AB67-F47C-483E-AF3A-35F9FD795433}">
      <dsp:nvSpPr>
        <dsp:cNvPr id="0" name=""/>
        <dsp:cNvSpPr/>
      </dsp:nvSpPr>
      <dsp:spPr>
        <a:xfrm>
          <a:off x="0" y="506528"/>
          <a:ext cx="10837862" cy="8316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EB6F921-F9B9-4BDE-9AC4-7E978D7E5D12}">
      <dsp:nvSpPr>
        <dsp:cNvPr id="0" name=""/>
        <dsp:cNvSpPr/>
      </dsp:nvSpPr>
      <dsp:spPr>
        <a:xfrm>
          <a:off x="541893" y="19448"/>
          <a:ext cx="7586503" cy="9741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6752" tIns="0" rIns="286752" bIns="0" numCol="1" spcCol="1270" anchor="ctr" anchorCtr="0">
          <a:noAutofit/>
        </a:bodyPr>
        <a:lstStyle/>
        <a:p>
          <a:pPr marL="0" lvl="0" indent="0" algn="l" defTabSz="1466850">
            <a:lnSpc>
              <a:spcPct val="90000"/>
            </a:lnSpc>
            <a:spcBef>
              <a:spcPct val="0"/>
            </a:spcBef>
            <a:spcAft>
              <a:spcPct val="35000"/>
            </a:spcAft>
            <a:buNone/>
          </a:pPr>
          <a:r>
            <a:rPr lang="en-US" sz="3300" kern="1200" dirty="0"/>
            <a:t>Data Wrangling and Preparation</a:t>
          </a:r>
        </a:p>
      </dsp:txBody>
      <dsp:txXfrm>
        <a:off x="589448" y="67003"/>
        <a:ext cx="7491393" cy="879050"/>
      </dsp:txXfrm>
    </dsp:sp>
    <dsp:sp modelId="{C4670F15-411F-4B1A-888B-30C88647907D}">
      <dsp:nvSpPr>
        <dsp:cNvPr id="0" name=""/>
        <dsp:cNvSpPr/>
      </dsp:nvSpPr>
      <dsp:spPr>
        <a:xfrm>
          <a:off x="0" y="2003409"/>
          <a:ext cx="10837862" cy="8316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68A9E60-0C03-40CE-9A61-B1A53E629D49}">
      <dsp:nvSpPr>
        <dsp:cNvPr id="0" name=""/>
        <dsp:cNvSpPr/>
      </dsp:nvSpPr>
      <dsp:spPr>
        <a:xfrm>
          <a:off x="541893" y="1516329"/>
          <a:ext cx="7586503" cy="974160"/>
        </a:xfrm>
        <a:prstGeom prst="roundRect">
          <a:avLst/>
        </a:prstGeom>
        <a:solidFill>
          <a:srgbClr val="4E718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6752" tIns="0" rIns="286752" bIns="0" numCol="1" spcCol="1270" anchor="ctr" anchorCtr="0">
          <a:noAutofit/>
        </a:bodyPr>
        <a:lstStyle/>
        <a:p>
          <a:pPr marL="0" lvl="0" indent="0" algn="l" defTabSz="1466850">
            <a:lnSpc>
              <a:spcPct val="90000"/>
            </a:lnSpc>
            <a:spcBef>
              <a:spcPct val="0"/>
            </a:spcBef>
            <a:spcAft>
              <a:spcPct val="35000"/>
            </a:spcAft>
            <a:buNone/>
          </a:pPr>
          <a:r>
            <a:rPr lang="en-US" sz="3300" kern="1200" dirty="0"/>
            <a:t>Data Analysis and Visualizations</a:t>
          </a:r>
        </a:p>
      </dsp:txBody>
      <dsp:txXfrm>
        <a:off x="589448" y="1563884"/>
        <a:ext cx="7491393" cy="879050"/>
      </dsp:txXfrm>
    </dsp:sp>
    <dsp:sp modelId="{D3BB5822-67D6-46FC-9DFD-E02D6E62F397}">
      <dsp:nvSpPr>
        <dsp:cNvPr id="0" name=""/>
        <dsp:cNvSpPr/>
      </dsp:nvSpPr>
      <dsp:spPr>
        <a:xfrm>
          <a:off x="0" y="3500289"/>
          <a:ext cx="10837862" cy="8316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FE9E63D-6802-44E2-925E-167EA2CC36C7}">
      <dsp:nvSpPr>
        <dsp:cNvPr id="0" name=""/>
        <dsp:cNvSpPr/>
      </dsp:nvSpPr>
      <dsp:spPr>
        <a:xfrm>
          <a:off x="541893" y="3013209"/>
          <a:ext cx="7586503" cy="974160"/>
        </a:xfrm>
        <a:prstGeom prst="roundRect">
          <a:avLst/>
        </a:prstGeom>
        <a:solidFill>
          <a:srgbClr val="8FA2B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6752" tIns="0" rIns="286752" bIns="0" numCol="1" spcCol="1270" anchor="ctr" anchorCtr="0">
          <a:noAutofit/>
        </a:bodyPr>
        <a:lstStyle/>
        <a:p>
          <a:pPr marL="0" lvl="0" indent="0" algn="l" defTabSz="1466850">
            <a:lnSpc>
              <a:spcPct val="90000"/>
            </a:lnSpc>
            <a:spcBef>
              <a:spcPct val="0"/>
            </a:spcBef>
            <a:spcAft>
              <a:spcPct val="35000"/>
            </a:spcAft>
            <a:buNone/>
          </a:pPr>
          <a:r>
            <a:rPr lang="en-US" sz="3300" kern="1200" dirty="0"/>
            <a:t>Modeling and Performance Evaluation</a:t>
          </a:r>
        </a:p>
      </dsp:txBody>
      <dsp:txXfrm>
        <a:off x="589448" y="3060764"/>
        <a:ext cx="7491393" cy="87905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D902FC-951B-45E4-8C86-77B297E57ECE}">
      <dsp:nvSpPr>
        <dsp:cNvPr id="0" name=""/>
        <dsp:cNvSpPr/>
      </dsp:nvSpPr>
      <dsp:spPr>
        <a:xfrm>
          <a:off x="2809459" y="672572"/>
          <a:ext cx="519081" cy="91440"/>
        </a:xfrm>
        <a:custGeom>
          <a:avLst/>
          <a:gdLst/>
          <a:ahLst/>
          <a:cxnLst/>
          <a:rect l="0" t="0" r="0" b="0"/>
          <a:pathLst>
            <a:path>
              <a:moveTo>
                <a:pt x="0" y="45720"/>
              </a:moveTo>
              <a:lnTo>
                <a:pt x="519081" y="45720"/>
              </a:lnTo>
            </a:path>
          </a:pathLst>
        </a:custGeom>
        <a:noFill/>
        <a:ln w="6350" cap="flat" cmpd="sng" algn="ctr">
          <a:solidFill>
            <a:schemeClr val="accent3">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055257" y="715543"/>
        <a:ext cx="27484" cy="5496"/>
      </dsp:txXfrm>
    </dsp:sp>
    <dsp:sp modelId="{3F2F54F8-4547-4E04-8417-F64E5E22E63A}">
      <dsp:nvSpPr>
        <dsp:cNvPr id="0" name=""/>
        <dsp:cNvSpPr/>
      </dsp:nvSpPr>
      <dsp:spPr>
        <a:xfrm>
          <a:off x="421340" y="1316"/>
          <a:ext cx="2389919" cy="1433951"/>
        </a:xfrm>
        <a:prstGeom prst="rect">
          <a:avLst/>
        </a:prstGeom>
        <a:solidFill>
          <a:srgbClr val="2C567A"/>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17108" tIns="122925" rIns="117108" bIns="122925" numCol="1" spcCol="1270" anchor="ctr" anchorCtr="0">
          <a:noAutofit/>
        </a:bodyPr>
        <a:lstStyle/>
        <a:p>
          <a:pPr marL="0" lvl="0" indent="0" algn="ctr" defTabSz="933450">
            <a:lnSpc>
              <a:spcPct val="90000"/>
            </a:lnSpc>
            <a:spcBef>
              <a:spcPct val="0"/>
            </a:spcBef>
            <a:spcAft>
              <a:spcPct val="35000"/>
            </a:spcAft>
            <a:buNone/>
          </a:pPr>
          <a:r>
            <a:rPr lang="en-US" sz="2100" kern="1200" dirty="0"/>
            <a:t>Irrelevant and redundant variables were removed</a:t>
          </a:r>
        </a:p>
      </dsp:txBody>
      <dsp:txXfrm>
        <a:off x="421340" y="1316"/>
        <a:ext cx="2389919" cy="1433951"/>
      </dsp:txXfrm>
    </dsp:sp>
    <dsp:sp modelId="{854A7A1F-CE96-4A66-828B-8933834799D1}">
      <dsp:nvSpPr>
        <dsp:cNvPr id="0" name=""/>
        <dsp:cNvSpPr/>
      </dsp:nvSpPr>
      <dsp:spPr>
        <a:xfrm>
          <a:off x="1616299" y="1433467"/>
          <a:ext cx="2939600" cy="519081"/>
        </a:xfrm>
        <a:custGeom>
          <a:avLst/>
          <a:gdLst/>
          <a:ahLst/>
          <a:cxnLst/>
          <a:rect l="0" t="0" r="0" b="0"/>
          <a:pathLst>
            <a:path>
              <a:moveTo>
                <a:pt x="2939600" y="0"/>
              </a:moveTo>
              <a:lnTo>
                <a:pt x="2939600" y="276640"/>
              </a:lnTo>
              <a:lnTo>
                <a:pt x="0" y="276640"/>
              </a:lnTo>
              <a:lnTo>
                <a:pt x="0" y="519081"/>
              </a:lnTo>
            </a:path>
          </a:pathLst>
        </a:custGeom>
        <a:noFill/>
        <a:ln w="6350" cap="flat" cmpd="sng" algn="ctr">
          <a:solidFill>
            <a:schemeClr val="accent3">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011336" y="1690260"/>
        <a:ext cx="149527" cy="5496"/>
      </dsp:txXfrm>
    </dsp:sp>
    <dsp:sp modelId="{7532625A-677A-4B5A-8FED-56F496ACB4EA}">
      <dsp:nvSpPr>
        <dsp:cNvPr id="0" name=""/>
        <dsp:cNvSpPr/>
      </dsp:nvSpPr>
      <dsp:spPr>
        <a:xfrm>
          <a:off x="3360940" y="1316"/>
          <a:ext cx="2389919" cy="1433951"/>
        </a:xfrm>
        <a:prstGeom prst="rect">
          <a:avLst/>
        </a:prstGeom>
        <a:solidFill>
          <a:srgbClr val="2C567A"/>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17108" tIns="122925" rIns="117108" bIns="122925" numCol="1" spcCol="1270" anchor="ctr" anchorCtr="0">
          <a:noAutofit/>
        </a:bodyPr>
        <a:lstStyle/>
        <a:p>
          <a:pPr marL="0" lvl="0" indent="0" algn="ctr" defTabSz="933450">
            <a:lnSpc>
              <a:spcPct val="90000"/>
            </a:lnSpc>
            <a:spcBef>
              <a:spcPct val="0"/>
            </a:spcBef>
            <a:spcAft>
              <a:spcPct val="35000"/>
            </a:spcAft>
            <a:buNone/>
          </a:pPr>
          <a:r>
            <a:rPr lang="en-US" sz="2100" kern="1200" dirty="0"/>
            <a:t>Data from separate files were combined</a:t>
          </a:r>
        </a:p>
      </dsp:txBody>
      <dsp:txXfrm>
        <a:off x="3360940" y="1316"/>
        <a:ext cx="2389919" cy="1433951"/>
      </dsp:txXfrm>
    </dsp:sp>
    <dsp:sp modelId="{3ADE245D-374F-4A9E-A83C-D5F3F050D2C8}">
      <dsp:nvSpPr>
        <dsp:cNvPr id="0" name=""/>
        <dsp:cNvSpPr/>
      </dsp:nvSpPr>
      <dsp:spPr>
        <a:xfrm>
          <a:off x="2809459" y="2656205"/>
          <a:ext cx="519081" cy="91440"/>
        </a:xfrm>
        <a:custGeom>
          <a:avLst/>
          <a:gdLst/>
          <a:ahLst/>
          <a:cxnLst/>
          <a:rect l="0" t="0" r="0" b="0"/>
          <a:pathLst>
            <a:path>
              <a:moveTo>
                <a:pt x="0" y="45720"/>
              </a:moveTo>
              <a:lnTo>
                <a:pt x="519081" y="45720"/>
              </a:lnTo>
            </a:path>
          </a:pathLst>
        </a:custGeom>
        <a:noFill/>
        <a:ln w="6350" cap="flat" cmpd="sng" algn="ctr">
          <a:solidFill>
            <a:schemeClr val="accent3">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055257" y="2699176"/>
        <a:ext cx="27484" cy="5496"/>
      </dsp:txXfrm>
    </dsp:sp>
    <dsp:sp modelId="{5D9FBB91-8F9F-44D6-B11B-6756304F855F}">
      <dsp:nvSpPr>
        <dsp:cNvPr id="0" name=""/>
        <dsp:cNvSpPr/>
      </dsp:nvSpPr>
      <dsp:spPr>
        <a:xfrm>
          <a:off x="421340" y="1984949"/>
          <a:ext cx="2389919" cy="1433951"/>
        </a:xfrm>
        <a:prstGeom prst="rect">
          <a:avLst/>
        </a:prstGeom>
        <a:solidFill>
          <a:srgbClr val="2C567A"/>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17108" tIns="122925" rIns="117108" bIns="122925" numCol="1" spcCol="1270" anchor="ctr" anchorCtr="0">
          <a:noAutofit/>
        </a:bodyPr>
        <a:lstStyle/>
        <a:p>
          <a:pPr marL="0" lvl="0" indent="0" algn="ctr" defTabSz="933450">
            <a:lnSpc>
              <a:spcPct val="90000"/>
            </a:lnSpc>
            <a:spcBef>
              <a:spcPct val="0"/>
            </a:spcBef>
            <a:spcAft>
              <a:spcPct val="35000"/>
            </a:spcAft>
            <a:buNone/>
          </a:pPr>
          <a:r>
            <a:rPr lang="en-US" sz="2100" kern="1200" dirty="0"/>
            <a:t>Date/time values were converted from epoch time</a:t>
          </a:r>
        </a:p>
      </dsp:txBody>
      <dsp:txXfrm>
        <a:off x="421340" y="1984949"/>
        <a:ext cx="2389919" cy="1433951"/>
      </dsp:txXfrm>
    </dsp:sp>
    <dsp:sp modelId="{D33E9C42-9F94-4DDF-B8DB-0604D8E307B1}">
      <dsp:nvSpPr>
        <dsp:cNvPr id="0" name=""/>
        <dsp:cNvSpPr/>
      </dsp:nvSpPr>
      <dsp:spPr>
        <a:xfrm>
          <a:off x="1645791" y="3417100"/>
          <a:ext cx="2910109" cy="504326"/>
        </a:xfrm>
        <a:custGeom>
          <a:avLst/>
          <a:gdLst/>
          <a:ahLst/>
          <a:cxnLst/>
          <a:rect l="0" t="0" r="0" b="0"/>
          <a:pathLst>
            <a:path>
              <a:moveTo>
                <a:pt x="2910109" y="0"/>
              </a:moveTo>
              <a:lnTo>
                <a:pt x="2910109" y="269263"/>
              </a:lnTo>
              <a:lnTo>
                <a:pt x="0" y="269263"/>
              </a:lnTo>
              <a:lnTo>
                <a:pt x="0" y="504326"/>
              </a:lnTo>
            </a:path>
          </a:pathLst>
        </a:custGeom>
        <a:noFill/>
        <a:ln w="6350" cap="flat" cmpd="sng" algn="ctr">
          <a:solidFill>
            <a:schemeClr val="accent3">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026874" y="3666515"/>
        <a:ext cx="147943" cy="5496"/>
      </dsp:txXfrm>
    </dsp:sp>
    <dsp:sp modelId="{2A4FC662-9279-4094-BD4D-4E033D56CCCA}">
      <dsp:nvSpPr>
        <dsp:cNvPr id="0" name=""/>
        <dsp:cNvSpPr/>
      </dsp:nvSpPr>
      <dsp:spPr>
        <a:xfrm>
          <a:off x="3360940" y="1984949"/>
          <a:ext cx="2389919" cy="1433951"/>
        </a:xfrm>
        <a:prstGeom prst="rect">
          <a:avLst/>
        </a:prstGeom>
        <a:solidFill>
          <a:srgbClr val="2C567A"/>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17108" tIns="122925" rIns="117108" bIns="122925" numCol="1" spcCol="1270" anchor="ctr" anchorCtr="0">
          <a:noAutofit/>
        </a:bodyPr>
        <a:lstStyle/>
        <a:p>
          <a:pPr marL="0" lvl="0" indent="0" algn="ctr" defTabSz="933450">
            <a:lnSpc>
              <a:spcPct val="90000"/>
            </a:lnSpc>
            <a:spcBef>
              <a:spcPct val="0"/>
            </a:spcBef>
            <a:spcAft>
              <a:spcPct val="35000"/>
            </a:spcAft>
            <a:buNone/>
          </a:pPr>
          <a:r>
            <a:rPr lang="en-US" sz="2100" kern="1200" dirty="0"/>
            <a:t>Missing values for average heart rates were imputed</a:t>
          </a:r>
        </a:p>
      </dsp:txBody>
      <dsp:txXfrm>
        <a:off x="3360940" y="1984949"/>
        <a:ext cx="2389919" cy="1433951"/>
      </dsp:txXfrm>
    </dsp:sp>
    <dsp:sp modelId="{BACB0690-2CE9-41E1-A0D4-E739647C6170}">
      <dsp:nvSpPr>
        <dsp:cNvPr id="0" name=""/>
        <dsp:cNvSpPr/>
      </dsp:nvSpPr>
      <dsp:spPr>
        <a:xfrm>
          <a:off x="2838950" y="4625082"/>
          <a:ext cx="504359" cy="91440"/>
        </a:xfrm>
        <a:custGeom>
          <a:avLst/>
          <a:gdLst/>
          <a:ahLst/>
          <a:cxnLst/>
          <a:rect l="0" t="0" r="0" b="0"/>
          <a:pathLst>
            <a:path>
              <a:moveTo>
                <a:pt x="0" y="45720"/>
              </a:moveTo>
              <a:lnTo>
                <a:pt x="269279" y="45720"/>
              </a:lnTo>
              <a:lnTo>
                <a:pt x="269279" y="45734"/>
              </a:lnTo>
              <a:lnTo>
                <a:pt x="504359" y="45734"/>
              </a:lnTo>
            </a:path>
          </a:pathLst>
        </a:custGeom>
        <a:noFill/>
        <a:ln w="6350" cap="flat" cmpd="sng" algn="ctr">
          <a:solidFill>
            <a:schemeClr val="accent3">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077756" y="4668054"/>
        <a:ext cx="26747" cy="5496"/>
      </dsp:txXfrm>
    </dsp:sp>
    <dsp:sp modelId="{BD8102DF-FF02-442F-A17C-F077745CE242}">
      <dsp:nvSpPr>
        <dsp:cNvPr id="0" name=""/>
        <dsp:cNvSpPr/>
      </dsp:nvSpPr>
      <dsp:spPr>
        <a:xfrm>
          <a:off x="450831" y="3953826"/>
          <a:ext cx="2389919" cy="1433951"/>
        </a:xfrm>
        <a:prstGeom prst="rect">
          <a:avLst/>
        </a:prstGeom>
        <a:solidFill>
          <a:srgbClr val="2C567A"/>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17108" tIns="122925" rIns="117108" bIns="122925" numCol="1" spcCol="1270" anchor="ctr" anchorCtr="0">
          <a:noAutofit/>
        </a:bodyPr>
        <a:lstStyle/>
        <a:p>
          <a:pPr marL="0" lvl="0" indent="0" algn="ctr" defTabSz="933450">
            <a:lnSpc>
              <a:spcPct val="90000"/>
            </a:lnSpc>
            <a:spcBef>
              <a:spcPct val="0"/>
            </a:spcBef>
            <a:spcAft>
              <a:spcPct val="35000"/>
            </a:spcAft>
            <a:buNone/>
          </a:pPr>
          <a:r>
            <a:rPr lang="en-US" sz="2100" kern="1200" dirty="0"/>
            <a:t>Multiple body mass values recorded on the same day were averaged.</a:t>
          </a:r>
        </a:p>
      </dsp:txBody>
      <dsp:txXfrm>
        <a:off x="450831" y="3953826"/>
        <a:ext cx="2389919" cy="1433951"/>
      </dsp:txXfrm>
    </dsp:sp>
    <dsp:sp modelId="{AB0D91D1-D851-4DF0-BC0D-04D3F52DCEF4}">
      <dsp:nvSpPr>
        <dsp:cNvPr id="0" name=""/>
        <dsp:cNvSpPr/>
      </dsp:nvSpPr>
      <dsp:spPr>
        <a:xfrm>
          <a:off x="3375710" y="3953841"/>
          <a:ext cx="2389919" cy="1433951"/>
        </a:xfrm>
        <a:prstGeom prst="rect">
          <a:avLst/>
        </a:prstGeom>
        <a:solidFill>
          <a:srgbClr val="2C567A"/>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17108" tIns="122925" rIns="117108" bIns="122925" numCol="1" spcCol="1270" anchor="ctr" anchorCtr="0">
          <a:noAutofit/>
        </a:bodyPr>
        <a:lstStyle/>
        <a:p>
          <a:pPr marL="0" lvl="0" indent="0" algn="ctr" defTabSz="933450">
            <a:lnSpc>
              <a:spcPct val="90000"/>
            </a:lnSpc>
            <a:spcBef>
              <a:spcPct val="0"/>
            </a:spcBef>
            <a:spcAft>
              <a:spcPct val="35000"/>
            </a:spcAft>
            <a:buNone/>
          </a:pPr>
          <a:r>
            <a:rPr lang="en-US" sz="2100" kern="1200" dirty="0"/>
            <a:t>Weights were combined to workouts based on date</a:t>
          </a:r>
        </a:p>
      </dsp:txBody>
      <dsp:txXfrm>
        <a:off x="3375710" y="3953841"/>
        <a:ext cx="2389919" cy="1433951"/>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7243D74-B9C1-450A-B0F3-6C6DCB0CF20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32C27C33-9BB1-41D5-A236-12767E7E722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7AB3EA8-A58D-4C92-A3AB-D271CCC294C7}" type="datetimeFigureOut">
              <a:rPr lang="en-US" smtClean="0"/>
              <a:t>6/1/2021</a:t>
            </a:fld>
            <a:endParaRPr lang="en-US" dirty="0"/>
          </a:p>
        </p:txBody>
      </p:sp>
      <p:sp>
        <p:nvSpPr>
          <p:cNvPr id="4" name="Footer Placeholder 3">
            <a:extLst>
              <a:ext uri="{FF2B5EF4-FFF2-40B4-BE49-F238E27FC236}">
                <a16:creationId xmlns:a16="http://schemas.microsoft.com/office/drawing/2014/main" id="{44A7EADB-04A4-4093-B238-438E2C7317A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EDDD8696-706D-440E-AE04-4C644F0613E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22A5DE8-F2C4-4DB3-88D1-656DCD59E73E}" type="slidenum">
              <a:rPr lang="en-US" smtClean="0"/>
              <a:t>‹#›</a:t>
            </a:fld>
            <a:endParaRPr lang="en-US" dirty="0"/>
          </a:p>
        </p:txBody>
      </p:sp>
    </p:spTree>
    <p:extLst>
      <p:ext uri="{BB962C8B-B14F-4D97-AF65-F5344CB8AC3E}">
        <p14:creationId xmlns:p14="http://schemas.microsoft.com/office/powerpoint/2010/main" val="178982435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AEFB4FA-E877-413E-B608-88789D806C57}" type="datetimeFigureOut">
              <a:rPr lang="en-US" noProof="0" smtClean="0"/>
              <a:t>6/1/2021</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336304E-FDE3-4B4F-A3B7-EBE87F3FA5E2}" type="slidenum">
              <a:rPr lang="en-US" noProof="0" smtClean="0"/>
              <a:t>‹#›</a:t>
            </a:fld>
            <a:endParaRPr lang="en-US" noProof="0" dirty="0"/>
          </a:p>
        </p:txBody>
      </p:sp>
    </p:spTree>
    <p:extLst>
      <p:ext uri="{BB962C8B-B14F-4D97-AF65-F5344CB8AC3E}">
        <p14:creationId xmlns:p14="http://schemas.microsoft.com/office/powerpoint/2010/main" val="40851386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latin typeface="+mj-lt"/>
              </a:rPr>
              <a:t>A Data Story about a Bike that Goes Nowhere</a:t>
            </a:r>
          </a:p>
          <a:p>
            <a:r>
              <a:rPr lang="en-US" sz="1200" dirty="0">
                <a:latin typeface="+mj-lt"/>
              </a:rPr>
              <a:t>By Rebecca Lewis for Bellevue University’s Data Science 680 course</a:t>
            </a:r>
          </a:p>
          <a:p>
            <a:r>
              <a:rPr lang="en-US" sz="1200" dirty="0">
                <a:latin typeface="+mj-lt"/>
              </a:rPr>
              <a:t>Presented on June 3, 2021</a:t>
            </a:r>
          </a:p>
          <a:p>
            <a:r>
              <a:rPr lang="en-US" sz="1200" dirty="0">
                <a:latin typeface="+mj-lt"/>
              </a:rPr>
              <a:t>Accompanying paper, data, and code can be found in my </a:t>
            </a:r>
            <a:r>
              <a:rPr lang="en-US" sz="1200" dirty="0" err="1">
                <a:latin typeface="+mj-lt"/>
              </a:rPr>
              <a:t>github</a:t>
            </a:r>
            <a:r>
              <a:rPr lang="en-US" sz="1200" dirty="0">
                <a:latin typeface="+mj-lt"/>
              </a:rPr>
              <a:t> account at github.com slash </a:t>
            </a:r>
            <a:r>
              <a:rPr lang="en-US" sz="1200" dirty="0" err="1">
                <a:latin typeface="+mj-lt"/>
              </a:rPr>
              <a:t>RebeccaLewis</a:t>
            </a:r>
            <a:r>
              <a:rPr lang="en-US" sz="1200" dirty="0">
                <a:latin typeface="+mj-lt"/>
              </a:rPr>
              <a:t> hyphen DS slash dsc680 hyphen project3</a:t>
            </a:r>
          </a:p>
          <a:p>
            <a:endParaRPr lang="en-US" dirty="0"/>
          </a:p>
        </p:txBody>
      </p:sp>
      <p:sp>
        <p:nvSpPr>
          <p:cNvPr id="4" name="Slide Number Placeholder 3"/>
          <p:cNvSpPr>
            <a:spLocks noGrp="1"/>
          </p:cNvSpPr>
          <p:nvPr>
            <p:ph type="sldNum" sz="quarter" idx="10"/>
          </p:nvPr>
        </p:nvSpPr>
        <p:spPr/>
        <p:txBody>
          <a:bodyPr/>
          <a:lstStyle/>
          <a:p>
            <a:fld id="{6336304E-FDE3-4B4F-A3B7-EBE87F3FA5E2}" type="slidenum">
              <a:rPr lang="en-US" smtClean="0"/>
              <a:t>1</a:t>
            </a:fld>
            <a:endParaRPr lang="en-US"/>
          </a:p>
        </p:txBody>
      </p:sp>
    </p:spTree>
    <p:extLst>
      <p:ext uri="{BB962C8B-B14F-4D97-AF65-F5344CB8AC3E}">
        <p14:creationId xmlns:p14="http://schemas.microsoft.com/office/powerpoint/2010/main" val="31797957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Times New Roman" panose="02020603050405020304" pitchFamily="18" charset="0"/>
                <a:ea typeface="Times New Roman" panose="02020603050405020304" pitchFamily="18" charset="0"/>
              </a:rPr>
              <a:t>Once the data preparation was complete, univariate and multivariate analysis was performed with visualizations to further investigate the data.  The target variable for the modeling phase of this project was chosen based on this analysis.</a:t>
            </a:r>
            <a:endParaRPr lang="en-US" dirty="0"/>
          </a:p>
        </p:txBody>
      </p:sp>
      <p:sp>
        <p:nvSpPr>
          <p:cNvPr id="4" name="Slide Number Placeholder 3"/>
          <p:cNvSpPr>
            <a:spLocks noGrp="1"/>
          </p:cNvSpPr>
          <p:nvPr>
            <p:ph type="sldNum" sz="quarter" idx="5"/>
          </p:nvPr>
        </p:nvSpPr>
        <p:spPr/>
        <p:txBody>
          <a:bodyPr/>
          <a:lstStyle/>
          <a:p>
            <a:fld id="{6336304E-FDE3-4B4F-A3B7-EBE87F3FA5E2}" type="slidenum">
              <a:rPr lang="en-US" noProof="0" smtClean="0"/>
              <a:t>10</a:t>
            </a:fld>
            <a:endParaRPr lang="en-US" noProof="0" dirty="0"/>
          </a:p>
        </p:txBody>
      </p:sp>
    </p:spTree>
    <p:extLst>
      <p:ext uri="{BB962C8B-B14F-4D97-AF65-F5344CB8AC3E}">
        <p14:creationId xmlns:p14="http://schemas.microsoft.com/office/powerpoint/2010/main" val="2445360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Times New Roman" panose="02020603050405020304" pitchFamily="18" charset="0"/>
                <a:ea typeface="Times New Roman" panose="02020603050405020304" pitchFamily="18" charset="0"/>
              </a:rPr>
              <a:t>Cycling workouts represented  approximately 52% of the total workouts performed between 2017 and 2021, followed by stretching workouts at ~32% which makes sense as the participant stretches after many workouts.  Almost 12% of the workouts completed were strength workouts. </a:t>
            </a:r>
          </a:p>
          <a:p>
            <a:endParaRPr lang="en-US" sz="1800" dirty="0">
              <a:effectLst/>
              <a:latin typeface="Times New Roman" panose="02020603050405020304" pitchFamily="18" charset="0"/>
              <a:ea typeface="Times New Roman" panose="02020603050405020304" pitchFamily="18" charset="0"/>
            </a:endParaRPr>
          </a:p>
          <a:p>
            <a:r>
              <a:rPr lang="en-US" sz="1800" dirty="0">
                <a:effectLst/>
                <a:latin typeface="Times New Roman" panose="02020603050405020304" pitchFamily="18" charset="0"/>
                <a:ea typeface="Times New Roman" panose="02020603050405020304" pitchFamily="18" charset="0"/>
              </a:rPr>
              <a:t>The number of workouts for cardio, meditation, and yoga are too low to get an accurate representation of their overall difficulty, duration or calories burned and were not used in further analysis.  </a:t>
            </a:r>
            <a:endParaRPr lang="en-US" dirty="0"/>
          </a:p>
        </p:txBody>
      </p:sp>
      <p:sp>
        <p:nvSpPr>
          <p:cNvPr id="4" name="Slide Number Placeholder 3"/>
          <p:cNvSpPr>
            <a:spLocks noGrp="1"/>
          </p:cNvSpPr>
          <p:nvPr>
            <p:ph type="sldNum" sz="quarter" idx="5"/>
          </p:nvPr>
        </p:nvSpPr>
        <p:spPr/>
        <p:txBody>
          <a:bodyPr/>
          <a:lstStyle/>
          <a:p>
            <a:fld id="{6336304E-FDE3-4B4F-A3B7-EBE87F3FA5E2}" type="slidenum">
              <a:rPr lang="en-US" smtClean="0"/>
              <a:t>11</a:t>
            </a:fld>
            <a:endParaRPr lang="en-US"/>
          </a:p>
        </p:txBody>
      </p:sp>
    </p:spTree>
    <p:extLst>
      <p:ext uri="{BB962C8B-B14F-4D97-AF65-F5344CB8AC3E}">
        <p14:creationId xmlns:p14="http://schemas.microsoft.com/office/powerpoint/2010/main" val="40922407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The difficulty of cycling workouts ranges from 3.6 to 9.5 with a mean of 7.1.  As expected, stretching workouts have a lower min, mean, and max difficulty with a range from 2.9-4.6 and a mean of 3.2.  Strength workouts were the most consistent in difficulty with the smallest range between the min of 4.5 and max of 7.8 and a mean difficulty of 6.6.  </a:t>
            </a: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en-US" sz="1200" dirty="0">
              <a:effectLst/>
              <a:latin typeface="Times New Roman" panose="02020603050405020304" pitchFamily="18" charset="0"/>
              <a:ea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The duration for cycling workouts were typically larger with a mean of 38.98 minutes.  When viewing the duration of workouts by type, cycling was the only type of workout with a length of 45, 60 and 90 minutes.  The mean calories burned for cycling was also the largest with 419.67 kcal.  Again, the additional length of these types of workouts likely contributed to the higher caloric burn.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Times New Roman" panose="02020603050405020304" pitchFamily="18" charset="0"/>
                <a:ea typeface="Times New Roman" panose="02020603050405020304" pitchFamily="18" charset="0"/>
              </a:rPr>
              <a:t>Because cycling workouts represented most of the dataset and had the most available metrics, further analysis was performed on cycling workouts only.</a:t>
            </a:r>
            <a:endParaRPr lang="en-US" dirty="0"/>
          </a:p>
        </p:txBody>
      </p:sp>
      <p:sp>
        <p:nvSpPr>
          <p:cNvPr id="4" name="Slide Number Placeholder 3"/>
          <p:cNvSpPr>
            <a:spLocks noGrp="1"/>
          </p:cNvSpPr>
          <p:nvPr>
            <p:ph type="sldNum" sz="quarter" idx="5"/>
          </p:nvPr>
        </p:nvSpPr>
        <p:spPr/>
        <p:txBody>
          <a:bodyPr/>
          <a:lstStyle/>
          <a:p>
            <a:fld id="{6336304E-FDE3-4B4F-A3B7-EBE87F3FA5E2}" type="slidenum">
              <a:rPr lang="en-US" smtClean="0"/>
              <a:t>12</a:t>
            </a:fld>
            <a:endParaRPr lang="en-US"/>
          </a:p>
        </p:txBody>
      </p:sp>
    </p:spTree>
    <p:extLst>
      <p:ext uri="{BB962C8B-B14F-4D97-AF65-F5344CB8AC3E}">
        <p14:creationId xmlns:p14="http://schemas.microsoft.com/office/powerpoint/2010/main" val="9740072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l">
              <a:lnSpc>
                <a:spcPct val="200000"/>
              </a:lnSpc>
              <a:spcBef>
                <a:spcPts val="0"/>
              </a:spcBef>
              <a:spcAft>
                <a:spcPts val="1000"/>
              </a:spcAft>
            </a:pPr>
            <a:r>
              <a:rPr lang="en-US" sz="1800" dirty="0">
                <a:effectLst/>
                <a:latin typeface="Times New Roman" panose="02020603050405020304" pitchFamily="18" charset="0"/>
                <a:ea typeface="Times New Roman" panose="02020603050405020304" pitchFamily="18" charset="0"/>
              </a:rPr>
              <a:t>The most informative metrics within cycling workouts were the average output and average heart rate.  Three periods of consistent cycling activity were evident when average output was plotted from 2017 through 2021.  Gradually increasing average output was observed within each cluster.  The longest time period of consistent activity was from end of year 2018 through the end of 2019.  A gap in activity and a drop in average output was observed between 2019 and 2020.  This coincided with a period of time in which the participant had multiple surgeries for treatment of a health issue.  Even though the average output was lower when resuming cycling </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activity, the average output continued to increase as long as the workouts were consistent.  The participant had another surgery in late 2020 but the average output stayed consistent when activity resumed.  </a:t>
            </a: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algn="l">
              <a:lnSpc>
                <a:spcPct val="200000"/>
              </a:lnSpc>
              <a:spcBef>
                <a:spcPts val="0"/>
              </a:spcBef>
              <a:spcAft>
                <a:spcPts val="1000"/>
              </a:spcAft>
            </a:pPr>
            <a:endParaRPr lang="en-US" dirty="0"/>
          </a:p>
          <a:p>
            <a:r>
              <a:rPr lang="en-US" dirty="0">
                <a:effectLst/>
                <a:latin typeface="Times New Roman" panose="02020603050405020304" pitchFamily="18" charset="0"/>
              </a:rPr>
              <a:t>Initially, it seems that the average heart rate remains constant through the periods of activity.  However, when we zoom in, we can see the average heart rate gradually reduces with consistent activity. After the lapse of activity due to surgeries, heart rate was consistency higher than before which makes.  With the most recent cluster of consistent exercise, the average heart rate is observed to be gradually decreasing again.  </a:t>
            </a:r>
            <a:endParaRPr lang="en-US" dirty="0"/>
          </a:p>
        </p:txBody>
      </p:sp>
      <p:sp>
        <p:nvSpPr>
          <p:cNvPr id="4" name="Slide Number Placeholder 3"/>
          <p:cNvSpPr>
            <a:spLocks noGrp="1"/>
          </p:cNvSpPr>
          <p:nvPr>
            <p:ph type="sldNum" sz="quarter" idx="5"/>
          </p:nvPr>
        </p:nvSpPr>
        <p:spPr/>
        <p:txBody>
          <a:bodyPr/>
          <a:lstStyle/>
          <a:p>
            <a:fld id="{6336304E-FDE3-4B4F-A3B7-EBE87F3FA5E2}" type="slidenum">
              <a:rPr lang="en-US" smtClean="0"/>
              <a:t>13</a:t>
            </a:fld>
            <a:endParaRPr lang="en-US"/>
          </a:p>
        </p:txBody>
      </p:sp>
    </p:spTree>
    <p:extLst>
      <p:ext uri="{BB962C8B-B14F-4D97-AF65-F5344CB8AC3E}">
        <p14:creationId xmlns:p14="http://schemas.microsoft.com/office/powerpoint/2010/main" val="42249086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Times New Roman" panose="02020603050405020304" pitchFamily="18" charset="0"/>
              </a:rPr>
              <a:t>Power Zone training is a method in cycling that focuses on 7 zones of power intentionally combined during workouts to achieve specific fitness results. [6] The output metric is the cue to indicate the desired effort to exert. [6] Participants take a functional threshold power test when starting to train, which is the base for their 7 zones.  Once those zones feel easy, they can retest to get new and improved zones.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Times New Roman" panose="02020603050405020304" pitchFamily="18" charset="0"/>
              <a:ea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Times New Roman" panose="02020603050405020304" pitchFamily="18" charset="0"/>
              </a:rPr>
              <a:t>Seventy percent of cycling workouts completed by the participant were Power Zone rides.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Times New Roman" panose="02020603050405020304" pitchFamily="18" charset="0"/>
              <a:ea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Times New Roman" panose="02020603050405020304" pitchFamily="18" charset="0"/>
              </a:rPr>
              <a:t>The average metrics for cycling workouts were compared for Power Zone and non-Power Zone (regular) rides. </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The Power Zone rides had higher averages for output, cadence, heart rate and speed.  The average resistance for both types of rides was almost the same.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The higher metrics for power zone rides could be related to the fact that the duration of power zone rides is typically longer than the regular rides.  To avoid bias in modeling, the power zone binary indicator was removed from the set of features.</a:t>
            </a: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6336304E-FDE3-4B4F-A3B7-EBE87F3FA5E2}" type="slidenum">
              <a:rPr lang="en-US" smtClean="0"/>
              <a:t>14</a:t>
            </a:fld>
            <a:endParaRPr lang="en-US"/>
          </a:p>
        </p:txBody>
      </p:sp>
    </p:spTree>
    <p:extLst>
      <p:ext uri="{BB962C8B-B14F-4D97-AF65-F5344CB8AC3E}">
        <p14:creationId xmlns:p14="http://schemas.microsoft.com/office/powerpoint/2010/main" val="31609421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latin typeface="Times New Roman" panose="02020603050405020304" pitchFamily="18" charset="0"/>
              </a:rPr>
              <a:t>To explore the effect of cycling workout intensity on weight, the body mass and lean body mass were plotted over time with the average output.  Three interesting trends were observed.  From early 2018 through April of 2019, the body mass (both lean and overall) plummeted as the output increased; however, during another period of increased output in mid-2019, the body masses increased.  </a:t>
            </a:r>
          </a:p>
          <a:p>
            <a:endParaRPr lang="en-US" dirty="0">
              <a:effectLst/>
              <a:latin typeface="Times New Roman" panose="02020603050405020304" pitchFamily="18" charset="0"/>
            </a:endParaRPr>
          </a:p>
          <a:p>
            <a:r>
              <a:rPr lang="en-US" dirty="0">
                <a:effectLst/>
                <a:latin typeface="Times New Roman" panose="02020603050405020304" pitchFamily="18" charset="0"/>
              </a:rPr>
              <a:t>One possible explanation could be that because the average output saw a large jump, the participant was likely to have retaken the power zone test and had more difficult zones.  Because of this, resistance increased which would build muscle, increasing weight..  Another explanation could be changes in diet between early 2019 and late 2019.</a:t>
            </a:r>
          </a:p>
          <a:p>
            <a:endParaRPr lang="en-US" dirty="0">
              <a:effectLst/>
              <a:latin typeface="Times New Roman" panose="02020603050405020304" pitchFamily="18" charset="0"/>
            </a:endParaRPr>
          </a:p>
          <a:p>
            <a:r>
              <a:rPr lang="en-US" dirty="0">
                <a:effectLst/>
                <a:latin typeface="Times New Roman" panose="02020603050405020304" pitchFamily="18" charset="0"/>
              </a:rPr>
              <a:t>During periods of low activity, the lean body mass dropped, and the overall body mass rose.  As the participant began to workout consistently again, the both body mass measures began to drop again. </a:t>
            </a:r>
          </a:p>
          <a:p>
            <a:endParaRPr lang="en-US" dirty="0">
              <a:effectLst/>
              <a:latin typeface="Times New Roman" panose="02020603050405020304" pitchFamily="18" charset="0"/>
            </a:endParaRPr>
          </a:p>
          <a:p>
            <a:r>
              <a:rPr lang="en-US" dirty="0">
                <a:effectLst/>
                <a:latin typeface="Times New Roman" panose="02020603050405020304" pitchFamily="18" charset="0"/>
              </a:rPr>
              <a:t>A concerning note is that the lean body mass plummeted disproportionately around February 2021.  Around this time the participant reset the body type mode from athletic mode to regular mode, which calculates the lean body mass as a lower percentage of total weight.  Because of this and the low correlation of lean body mass to the other variables, it was excluded from modeling.</a:t>
            </a:r>
            <a:r>
              <a:rPr lang="en-US" dirty="0">
                <a:effectLst/>
              </a:rPr>
              <a:t> </a:t>
            </a:r>
            <a:endParaRPr lang="en-US" dirty="0"/>
          </a:p>
        </p:txBody>
      </p:sp>
      <p:sp>
        <p:nvSpPr>
          <p:cNvPr id="4" name="Slide Number Placeholder 3"/>
          <p:cNvSpPr>
            <a:spLocks noGrp="1"/>
          </p:cNvSpPr>
          <p:nvPr>
            <p:ph type="sldNum" sz="quarter" idx="5"/>
          </p:nvPr>
        </p:nvSpPr>
        <p:spPr/>
        <p:txBody>
          <a:bodyPr/>
          <a:lstStyle/>
          <a:p>
            <a:fld id="{6336304E-FDE3-4B4F-A3B7-EBE87F3FA5E2}" type="slidenum">
              <a:rPr lang="en-US" smtClean="0"/>
              <a:t>15</a:t>
            </a:fld>
            <a:endParaRPr lang="en-US"/>
          </a:p>
        </p:txBody>
      </p:sp>
    </p:spTree>
    <p:extLst>
      <p:ext uri="{BB962C8B-B14F-4D97-AF65-F5344CB8AC3E}">
        <p14:creationId xmlns:p14="http://schemas.microsoft.com/office/powerpoint/2010/main" val="36390472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Relationships among the variables are shown in this correlation plot.  A few of the most interesting relationships include: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Body Mass - The body mass variable is the weight of the participant on the day of the ride.   Body mass has a moderately negative relationship with leaderboard rank, average resistance, average output, and average speed. Body mass is also slightly positively correlated with average cadence indicating at higher weights, the participant rides at higher cadences.  When the participant’s mass is higher, their performance suffers, and they tend to ride at higher cadence which requires more cardiovascular energy and less muscle energy.  Lean Body Mass and the change in weight over 1 day did not have any significant relationships to the rest of the data.</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Positive relationships between average speed, average resistance, and average output were expected; however, the magnitude of those relationships was not. Surprisingly, the relationship between average output and average cadence was not significant indicating cadence does not have an impact on raising ride output.</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Initially, cadence was thought to have a higher impact on the perceived speed on a ride since cadence is measuring the rotations per minute.  Based on the correlation values, average cadence influences speed only slightly.  Average speed is primarily affected by the average resistance</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Statistically significant strong positive relationships for difficulty estimate include duration, average output, average resistance, average speed, total calories, and average heart rate.  Based on this information</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difficulty estimate was determined to be the best target variable for the modeling component of this project. </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6336304E-FDE3-4B4F-A3B7-EBE87F3FA5E2}" type="slidenum">
              <a:rPr lang="en-US" smtClean="0"/>
              <a:t>16</a:t>
            </a:fld>
            <a:endParaRPr lang="en-US"/>
          </a:p>
        </p:txBody>
      </p:sp>
    </p:spTree>
    <p:extLst>
      <p:ext uri="{BB962C8B-B14F-4D97-AF65-F5344CB8AC3E}">
        <p14:creationId xmlns:p14="http://schemas.microsoft.com/office/powerpoint/2010/main" val="39312255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features used to predict the difficulty rating for a cycling workout include.</a:t>
            </a:r>
          </a:p>
        </p:txBody>
      </p:sp>
      <p:sp>
        <p:nvSpPr>
          <p:cNvPr id="4" name="Slide Number Placeholder 3"/>
          <p:cNvSpPr>
            <a:spLocks noGrp="1"/>
          </p:cNvSpPr>
          <p:nvPr>
            <p:ph type="sldNum" sz="quarter" idx="5"/>
          </p:nvPr>
        </p:nvSpPr>
        <p:spPr/>
        <p:txBody>
          <a:bodyPr/>
          <a:lstStyle/>
          <a:p>
            <a:fld id="{6336304E-FDE3-4B4F-A3B7-EBE87F3FA5E2}" type="slidenum">
              <a:rPr lang="en-US" noProof="0" smtClean="0"/>
              <a:t>17</a:t>
            </a:fld>
            <a:endParaRPr lang="en-US" noProof="0" dirty="0"/>
          </a:p>
        </p:txBody>
      </p:sp>
    </p:spTree>
    <p:extLst>
      <p:ext uri="{BB962C8B-B14F-4D97-AF65-F5344CB8AC3E}">
        <p14:creationId xmlns:p14="http://schemas.microsoft.com/office/powerpoint/2010/main" val="23957198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200000"/>
              </a:lnSpc>
              <a:spcBef>
                <a:spcPts val="0"/>
              </a:spcBef>
              <a:spcAft>
                <a:spcPts val="0"/>
              </a:spcAft>
              <a:buClrTx/>
              <a:buSzTx/>
              <a:buFontTx/>
              <a:buNone/>
              <a:tabLst/>
              <a:defRPr/>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The initial model was based on the best performing algorithm, Extra Trees Regressor. </a:t>
            </a:r>
            <a:r>
              <a:rPr lang="en-US" sz="1800" dirty="0">
                <a:effectLst/>
                <a:latin typeface="Times New Roman" panose="02020603050405020304" pitchFamily="18" charset="0"/>
                <a:ea typeface="Times New Roman" panose="02020603050405020304" pitchFamily="18" charset="0"/>
              </a:rPr>
              <a:t>The extra trees regressor algorithm fits randomized decision trees on different samples of the data and averages them to improve accuracy and reduce the risk of overfitting.   </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After the model was tuned, the residuals were plotted and the performance was evaluated. </a:t>
            </a:r>
            <a:r>
              <a:rPr lang="en-US" dirty="0">
                <a:effectLst/>
                <a:latin typeface="Times New Roman" panose="02020603050405020304" pitchFamily="18" charset="0"/>
              </a:rPr>
              <a:t>The overall </a:t>
            </a:r>
            <a:r>
              <a:rPr lang="en-US" i="1" dirty="0">
                <a:effectLst/>
                <a:latin typeface="Times New Roman" panose="02020603050405020304" pitchFamily="18" charset="0"/>
              </a:rPr>
              <a:t>R</a:t>
            </a:r>
            <a:r>
              <a:rPr lang="en-US" i="1" baseline="30000" dirty="0">
                <a:effectLst/>
                <a:latin typeface="Times New Roman" panose="02020603050405020304" pitchFamily="18" charset="0"/>
              </a:rPr>
              <a:t>2</a:t>
            </a:r>
            <a:r>
              <a:rPr lang="en-US" dirty="0">
                <a:effectLst/>
                <a:latin typeface="Times New Roman" panose="02020603050405020304" pitchFamily="18" charset="0"/>
              </a:rPr>
              <a:t> value for the training set was .70 and the </a:t>
            </a:r>
            <a:r>
              <a:rPr lang="en-US" i="1" dirty="0">
                <a:effectLst/>
                <a:latin typeface="Times New Roman" panose="02020603050405020304" pitchFamily="18" charset="0"/>
              </a:rPr>
              <a:t>R</a:t>
            </a:r>
            <a:r>
              <a:rPr lang="en-US" i="1" baseline="30000" dirty="0">
                <a:effectLst/>
                <a:latin typeface="Times New Roman" panose="02020603050405020304" pitchFamily="18" charset="0"/>
              </a:rPr>
              <a:t>2</a:t>
            </a:r>
            <a:r>
              <a:rPr lang="en-US" dirty="0">
                <a:effectLst/>
                <a:latin typeface="Times New Roman" panose="02020603050405020304" pitchFamily="18" charset="0"/>
              </a:rPr>
              <a:t> value for the test dataset was .64, which refers to the percentage of variation explained by the model. These are good results; however, the plots of the residuals exhibits </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heteroscedasticity, meaning the higher difficulty </a:t>
            </a: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 </a:t>
            </a:r>
            <a:r>
              <a:rPr lang="en-US" dirty="0">
                <a:effectLst/>
                <a:latin typeface="Times New Roman" panose="02020603050405020304" pitchFamily="18" charset="0"/>
              </a:rPr>
              <a:t>ratings were predicted more accurately than the lower difficulty ratings. </a:t>
            </a:r>
            <a:r>
              <a:rPr lang="en-US" sz="1200" dirty="0">
                <a:effectLst/>
                <a:latin typeface="Times New Roman" panose="02020603050405020304" pitchFamily="18" charset="0"/>
              </a:rPr>
              <a:t>  </a:t>
            </a:r>
            <a:r>
              <a:rPr lang="en-US" dirty="0">
                <a:effectLst/>
                <a:latin typeface="Times New Roman" panose="02020603050405020304" pitchFamily="18" charset="0"/>
              </a:rPr>
              <a:t>This indicates that improvements can be made.</a:t>
            </a:r>
            <a:endParaRPr lang="en-US" dirty="0"/>
          </a:p>
        </p:txBody>
      </p:sp>
      <p:sp>
        <p:nvSpPr>
          <p:cNvPr id="4" name="Slide Number Placeholder 3"/>
          <p:cNvSpPr>
            <a:spLocks noGrp="1"/>
          </p:cNvSpPr>
          <p:nvPr>
            <p:ph type="sldNum" sz="quarter" idx="5"/>
          </p:nvPr>
        </p:nvSpPr>
        <p:spPr/>
        <p:txBody>
          <a:bodyPr/>
          <a:lstStyle/>
          <a:p>
            <a:fld id="{6336304E-FDE3-4B4F-A3B7-EBE87F3FA5E2}" type="slidenum">
              <a:rPr lang="en-US" smtClean="0"/>
              <a:t>18</a:t>
            </a:fld>
            <a:endParaRPr lang="en-US"/>
          </a:p>
        </p:txBody>
      </p:sp>
    </p:spTree>
    <p:extLst>
      <p:ext uri="{BB962C8B-B14F-4D97-AF65-F5344CB8AC3E}">
        <p14:creationId xmlns:p14="http://schemas.microsoft.com/office/powerpoint/2010/main" val="3464290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200000"/>
              </a:lnSpc>
              <a:spcBef>
                <a:spcPts val="0"/>
              </a:spcBef>
              <a:spcAft>
                <a:spcPts val="0"/>
              </a:spcAft>
              <a:buClrTx/>
              <a:buSzTx/>
              <a:buFontTx/>
              <a:buNone/>
              <a:tabLst/>
              <a:defRPr/>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The multicollinearity threshold parameter was lowered from .9 to .75 because so many strong correlations were observed between the variables.  The top performing models were the K Neighbors Regressor and the Extra Trees Regressor. </a:t>
            </a:r>
            <a:r>
              <a:rPr lang="en-US" sz="1800" dirty="0">
                <a:effectLst/>
                <a:latin typeface="Times New Roman" panose="02020603050405020304" pitchFamily="18" charset="0"/>
                <a:ea typeface="Times New Roman" panose="02020603050405020304" pitchFamily="18" charset="0"/>
              </a:rPr>
              <a:t>The K Neighbors regressor algorithm predicts numerical values by a similarity score among the closest data.  </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These algorithms were blended to a Voting Regressor model which was trained on the data. </a:t>
            </a:r>
            <a:r>
              <a:rPr lang="en-US" sz="1800" dirty="0">
                <a:effectLst/>
                <a:latin typeface="Times New Roman" panose="02020603050405020304" pitchFamily="18" charset="0"/>
                <a:ea typeface="Times New Roman" panose="02020603050405020304" pitchFamily="18" charset="0"/>
              </a:rPr>
              <a:t>.  The performance improved as noted in the training dataset </a:t>
            </a:r>
            <a:r>
              <a:rPr lang="en-US" sz="1800" i="1" dirty="0">
                <a:effectLst/>
                <a:latin typeface="Times New Roman" panose="02020603050405020304" pitchFamily="18" charset="0"/>
                <a:ea typeface="Times New Roman" panose="02020603050405020304" pitchFamily="18" charset="0"/>
              </a:rPr>
              <a:t>R</a:t>
            </a:r>
            <a:r>
              <a:rPr lang="en-US" sz="1800" i="1" baseline="30000" dirty="0">
                <a:effectLst/>
                <a:latin typeface="Times New Roman" panose="02020603050405020304" pitchFamily="18" charset="0"/>
                <a:ea typeface="Times New Roman" panose="02020603050405020304" pitchFamily="18" charset="0"/>
              </a:rPr>
              <a:t>2</a:t>
            </a:r>
            <a:r>
              <a:rPr lang="en-US" sz="1800" dirty="0">
                <a:effectLst/>
                <a:latin typeface="Times New Roman" panose="02020603050405020304" pitchFamily="18" charset="0"/>
                <a:ea typeface="Times New Roman" panose="02020603050405020304" pitchFamily="18" charset="0"/>
              </a:rPr>
              <a:t> score increasing to .94.  The test dataset R2 increased to .71, meaning the model accounted for 71% of the variation in the test data.  When looking at the prediction error plot, the line of best fit is closer to the identity line.</a:t>
            </a:r>
            <a:endParaRPr lang="en-US" dirty="0"/>
          </a:p>
        </p:txBody>
      </p:sp>
      <p:sp>
        <p:nvSpPr>
          <p:cNvPr id="4" name="Slide Number Placeholder 3"/>
          <p:cNvSpPr>
            <a:spLocks noGrp="1"/>
          </p:cNvSpPr>
          <p:nvPr>
            <p:ph type="sldNum" sz="quarter" idx="5"/>
          </p:nvPr>
        </p:nvSpPr>
        <p:spPr/>
        <p:txBody>
          <a:bodyPr/>
          <a:lstStyle/>
          <a:p>
            <a:fld id="{6336304E-FDE3-4B4F-A3B7-EBE87F3FA5E2}" type="slidenum">
              <a:rPr lang="en-US" smtClean="0"/>
              <a:t>19</a:t>
            </a:fld>
            <a:endParaRPr lang="en-US"/>
          </a:p>
        </p:txBody>
      </p:sp>
    </p:spTree>
    <p:extLst>
      <p:ext uri="{BB962C8B-B14F-4D97-AF65-F5344CB8AC3E}">
        <p14:creationId xmlns:p14="http://schemas.microsoft.com/office/powerpoint/2010/main" val="42764670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In 2021, at home workouts are the norm, thanks to the pandemic shutting down gyms around the country.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The earliest form of at home workouts began with VHS tapes in 1979 and exploded with Jane Fonda’s workout series in the 1980’s. [3]  As technology evolved, the workout video format moved to DVDs, then streaming from computers and tablets. [3]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The home fitness equipment industry was booming in the 1990s with sales of traditional workout equipment like weights and treadmills as well as novelty items like the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Thighmaster</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and Shake Weight. [5]</a:t>
            </a:r>
            <a:endParaRPr lang="en-US" dirty="0"/>
          </a:p>
        </p:txBody>
      </p:sp>
      <p:sp>
        <p:nvSpPr>
          <p:cNvPr id="4" name="Slide Number Placeholder 3"/>
          <p:cNvSpPr>
            <a:spLocks noGrp="1"/>
          </p:cNvSpPr>
          <p:nvPr>
            <p:ph type="sldNum" sz="quarter" idx="10"/>
          </p:nvPr>
        </p:nvSpPr>
        <p:spPr/>
        <p:txBody>
          <a:bodyPr/>
          <a:lstStyle/>
          <a:p>
            <a:fld id="{6336304E-FDE3-4B4F-A3B7-EBE87F3FA5E2}" type="slidenum">
              <a:rPr lang="en-US" smtClean="0"/>
              <a:t>2</a:t>
            </a:fld>
            <a:endParaRPr lang="en-US"/>
          </a:p>
        </p:txBody>
      </p:sp>
    </p:spTree>
    <p:extLst>
      <p:ext uri="{BB962C8B-B14F-4D97-AF65-F5344CB8AC3E}">
        <p14:creationId xmlns:p14="http://schemas.microsoft.com/office/powerpoint/2010/main" val="224316907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457200">
              <a:lnSpc>
                <a:spcPct val="200000"/>
              </a:lnSpc>
              <a:spcBef>
                <a:spcPts val="0"/>
              </a:spcBef>
              <a:spcAft>
                <a:spcPts val="0"/>
              </a:spcAft>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Based on this participant’s metrics, cycling workouts offer the most variety in difficulty while strength workouts are the most consistent with moderate difficulty.  When activity stops for long periods of time, weight loss stalls or increases, resistance decreases, and cadence is not affected. The participant’s body mass at the time of the workout was a factor in the amount of energy they could expend during a ride.  At a higher body mass, the participant tends to rely on cadence to complete rides rather than resistance.  Higher cadence efforts depend on the cardiovascular system more so than the muscular system. [2] In order to build strength, the participant should lower the cadence and increase resistance, leading to increased performance and strength.  Surprisingly, resistance played a large factor in increasing the speed and output during a cycling workout while cadence had little to no effect.  Speed, output, and resistance cause the heart rate to rise more so than cadence which leads to more calories burned.  The participant enjoys endurance rides that typically have a longer duration and a higher caloric burn.  These variables are negatively associated with the percentile rank on the leaderboard. If the leaderboard is a motivating factor for cycling workouts, then the participant should consider varying their activity with shorter and higher intensity rides. </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	</a:t>
            </a:r>
          </a:p>
          <a:p>
            <a:pPr marL="0" marR="0" indent="457200">
              <a:lnSpc>
                <a:spcPct val="200000"/>
              </a:lnSpc>
              <a:spcBef>
                <a:spcPts val="0"/>
              </a:spcBef>
              <a:spcAft>
                <a:spcPts val="0"/>
              </a:spcAft>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Overall, this project aimed to connect metrics measured during a specific Peloton® user’s workout history and their weight loss.  Consistency in general is key in both improving athletic performance and affecting weight loss more so than specific metrics within the workout.  I plan to continue working on this model as more workout data is gathered.</a:t>
            </a:r>
            <a:b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b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6336304E-FDE3-4B4F-A3B7-EBE87F3FA5E2}" type="slidenum">
              <a:rPr lang="en-US" noProof="0" smtClean="0"/>
              <a:t>20</a:t>
            </a:fld>
            <a:endParaRPr lang="en-US" noProof="0" dirty="0"/>
          </a:p>
        </p:txBody>
      </p:sp>
    </p:spTree>
    <p:extLst>
      <p:ext uri="{BB962C8B-B14F-4D97-AF65-F5344CB8AC3E}">
        <p14:creationId xmlns:p14="http://schemas.microsoft.com/office/powerpoint/2010/main" val="136384622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800" b="1" dirty="0">
                <a:solidFill>
                  <a:srgbClr val="CB7A09"/>
                </a:solidFill>
              </a:rPr>
              <a:t>Thank you for listening to me talk about one of my favorite things.  Feel free to reach out with any questions.  See you on the leaderboard!</a:t>
            </a:r>
          </a:p>
          <a:p>
            <a:endParaRPr lang="en-US" sz="2800" b="1" dirty="0">
              <a:solidFill>
                <a:srgbClr val="CB7A09"/>
              </a:solidFill>
            </a:endParaRPr>
          </a:p>
        </p:txBody>
      </p:sp>
      <p:sp>
        <p:nvSpPr>
          <p:cNvPr id="4" name="Slide Number Placeholder 3"/>
          <p:cNvSpPr>
            <a:spLocks noGrp="1"/>
          </p:cNvSpPr>
          <p:nvPr>
            <p:ph type="sldNum" sz="quarter" idx="10"/>
          </p:nvPr>
        </p:nvSpPr>
        <p:spPr/>
        <p:txBody>
          <a:bodyPr/>
          <a:lstStyle/>
          <a:p>
            <a:fld id="{6336304E-FDE3-4B4F-A3B7-EBE87F3FA5E2}" type="slidenum">
              <a:rPr lang="en-US" smtClean="0"/>
              <a:t>21</a:t>
            </a:fld>
            <a:endParaRPr lang="en-US"/>
          </a:p>
        </p:txBody>
      </p:sp>
    </p:spTree>
    <p:extLst>
      <p:ext uri="{BB962C8B-B14F-4D97-AF65-F5344CB8AC3E}">
        <p14:creationId xmlns:p14="http://schemas.microsoft.com/office/powerpoint/2010/main" val="40571227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In recent times, we have seen a combination of digital fitness and equipment where a customer can get the instructor led coaching, on gym quality equipment in the comfort of their home. Peloton® was founded in 2012 with a mission to “use technology and design to connect the world through fitness, empowering people to be the best version of themselves anywhere, anytime.” [7]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By 2019, they sold over 400,000 indoor spinning bikes and had introduced their treadmill in 2018. [4] From January to March of 2020, sales of fitness equipment shot up 55% during lockdown. [5]</a:t>
            </a:r>
            <a:endParaRPr lang="en-US" sz="12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en-US" dirty="0"/>
          </a:p>
        </p:txBody>
      </p:sp>
      <p:sp>
        <p:nvSpPr>
          <p:cNvPr id="4" name="Slide Number Placeholder 3"/>
          <p:cNvSpPr>
            <a:spLocks noGrp="1"/>
          </p:cNvSpPr>
          <p:nvPr>
            <p:ph type="sldNum" sz="quarter" idx="10"/>
          </p:nvPr>
        </p:nvSpPr>
        <p:spPr/>
        <p:txBody>
          <a:bodyPr/>
          <a:lstStyle/>
          <a:p>
            <a:fld id="{6336304E-FDE3-4B4F-A3B7-EBE87F3FA5E2}" type="slidenum">
              <a:rPr lang="en-US" smtClean="0"/>
              <a:t>3</a:t>
            </a:fld>
            <a:endParaRPr lang="en-US"/>
          </a:p>
        </p:txBody>
      </p:sp>
    </p:spTree>
    <p:extLst>
      <p:ext uri="{BB962C8B-B14F-4D97-AF65-F5344CB8AC3E}">
        <p14:creationId xmlns:p14="http://schemas.microsoft.com/office/powerpoint/2010/main" val="28513988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great! With all this accessibility, there should be no problem with getting in a workout, right?  Wrong.  You need motivation.</a:t>
            </a:r>
          </a:p>
          <a:p>
            <a:endParaRPr lang="en-US" dirty="0"/>
          </a:p>
          <a:p>
            <a:r>
              <a:rPr lang="en-US" sz="1800" dirty="0">
                <a:effectLst/>
                <a:latin typeface="Times New Roman" panose="02020603050405020304" pitchFamily="18" charset="0"/>
                <a:ea typeface="Times New Roman" panose="02020603050405020304" pitchFamily="18" charset="0"/>
              </a:rPr>
              <a:t>Even though having the equipment at home can reduce the amount of time needed to fit a workout into a routine, a 2016 study found that motivation to exercise comes from incentives and rewards to sustain the habit long enough for health to be a motivator. [8]   I purchased the Peloton Bike in 2017 and it was used as an expensive coat rack until I found my motivator…</a:t>
            </a:r>
            <a:endParaRPr lang="en-US" dirty="0"/>
          </a:p>
        </p:txBody>
      </p:sp>
      <p:sp>
        <p:nvSpPr>
          <p:cNvPr id="4" name="Slide Number Placeholder 3"/>
          <p:cNvSpPr>
            <a:spLocks noGrp="1"/>
          </p:cNvSpPr>
          <p:nvPr>
            <p:ph type="sldNum" sz="quarter" idx="5"/>
          </p:nvPr>
        </p:nvSpPr>
        <p:spPr/>
        <p:txBody>
          <a:bodyPr/>
          <a:lstStyle/>
          <a:p>
            <a:fld id="{6336304E-FDE3-4B4F-A3B7-EBE87F3FA5E2}" type="slidenum">
              <a:rPr lang="en-US" noProof="0" smtClean="0"/>
              <a:t>4</a:t>
            </a:fld>
            <a:endParaRPr lang="en-US" noProof="0" dirty="0"/>
          </a:p>
        </p:txBody>
      </p:sp>
    </p:spTree>
    <p:extLst>
      <p:ext uri="{BB962C8B-B14F-4D97-AF65-F5344CB8AC3E}">
        <p14:creationId xmlns:p14="http://schemas.microsoft.com/office/powerpoint/2010/main" val="17756406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Ideally, we should all be motivated to exercise by better health. However, achieving health through diet and exercise takes time and people may need more of instant gratification to keep up momentum.</a:t>
            </a:r>
          </a:p>
          <a:p>
            <a:pPr marL="0" indent="0">
              <a:buFont typeface="Arial" panose="020B0604020202020204" pitchFamily="34" charset="0"/>
              <a:buNone/>
            </a:pPr>
            <a:endParaRPr lang="en-US" dirty="0"/>
          </a:p>
          <a:p>
            <a:pPr marL="171450" indent="-171450">
              <a:buFont typeface="Arial" panose="020B0604020202020204" pitchFamily="34" charset="0"/>
              <a:buChar char="•"/>
            </a:pPr>
            <a:r>
              <a:rPr lang="en-US" dirty="0"/>
              <a:t>Friends, colleagues and even strangers begin competitions that reward the person who achieves the best results with money.  Many of these programs require an up front fee, and that is not always possible for people who need to get fit.</a:t>
            </a:r>
          </a:p>
          <a:p>
            <a:pPr marL="0" indent="0">
              <a:buFont typeface="Arial" panose="020B0604020202020204" pitchFamily="34" charset="0"/>
              <a:buNone/>
            </a:pPr>
            <a:endParaRPr lang="en-US" dirty="0"/>
          </a:p>
          <a:p>
            <a:pPr marL="171450" indent="-171450">
              <a:buFont typeface="Arial" panose="020B0604020202020204" pitchFamily="34" charset="0"/>
              <a:buChar char="•"/>
            </a:pPr>
            <a:r>
              <a:rPr lang="en-US" dirty="0"/>
              <a:t>An article published in Smart Health 2016 about the impact of wearable trackers, found that the </a:t>
            </a:r>
            <a:r>
              <a:rPr lang="en-US" dirty="0" err="1"/>
              <a:t>gameification</a:t>
            </a:r>
            <a:r>
              <a:rPr lang="en-US" dirty="0"/>
              <a:t> of weight loss and health goals was a motivating factor to continue good habits.  Participants competed in fitness challenges and were awarded badges for completing them.</a:t>
            </a:r>
          </a:p>
          <a:p>
            <a:pPr marL="0" indent="0">
              <a:buFont typeface="Arial" panose="020B0604020202020204" pitchFamily="34" charset="0"/>
              <a:buNone/>
            </a:pPr>
            <a:endParaRPr lang="en-US" dirty="0"/>
          </a:p>
          <a:p>
            <a:pPr marL="171450" indent="-171450">
              <a:buFont typeface="Arial" panose="020B0604020202020204" pitchFamily="34" charset="0"/>
              <a:buChar char="•"/>
            </a:pPr>
            <a:r>
              <a:rPr lang="en-US" dirty="0"/>
              <a:t>If none of these options work, there is always data. </a:t>
            </a:r>
            <a:r>
              <a:rPr lang="en-US" sz="1800" dirty="0">
                <a:effectLst/>
                <a:latin typeface="Times New Roman" panose="02020603050405020304" pitchFamily="18" charset="0"/>
                <a:ea typeface="Times New Roman" panose="02020603050405020304" pitchFamily="18" charset="0"/>
              </a:rPr>
              <a:t>In 1985, the effect of percentile-based feedback on intrinsic motivation was evaluated on seventh and eighth grade children and the study found that children. The intrinsic motivators of enjoyment, competence, effort were improved for children who were given percentile rankings of 80% and above.</a:t>
            </a:r>
          </a:p>
          <a:p>
            <a:pPr marL="171450" indent="-171450">
              <a:buFont typeface="Arial" panose="020B0604020202020204" pitchFamily="34" charset="0"/>
              <a:buChar char="•"/>
            </a:pPr>
            <a:endParaRPr lang="en-US" sz="1800" dirty="0">
              <a:effectLst/>
              <a:latin typeface="Times New Roman" panose="02020603050405020304" pitchFamily="18" charset="0"/>
            </a:endParaRPr>
          </a:p>
          <a:p>
            <a:pPr marL="171450" indent="-171450">
              <a:buFont typeface="Arial" panose="020B0604020202020204" pitchFamily="34" charset="0"/>
              <a:buChar char="•"/>
            </a:pPr>
            <a:r>
              <a:rPr lang="en-US" sz="1800" dirty="0">
                <a:effectLst/>
                <a:latin typeface="Times New Roman" panose="02020603050405020304" pitchFamily="18" charset="0"/>
              </a:rPr>
              <a:t>I learned my motivation came from data and metrics from Peloton’s Power Zone training program, we’ll talk more about that later.</a:t>
            </a:r>
            <a:endParaRPr lang="en-US" dirty="0"/>
          </a:p>
          <a:p>
            <a:endParaRPr lang="en-US" dirty="0"/>
          </a:p>
        </p:txBody>
      </p:sp>
      <p:sp>
        <p:nvSpPr>
          <p:cNvPr id="4" name="Slide Number Placeholder 3"/>
          <p:cNvSpPr>
            <a:spLocks noGrp="1"/>
          </p:cNvSpPr>
          <p:nvPr>
            <p:ph type="sldNum" sz="quarter" idx="10"/>
          </p:nvPr>
        </p:nvSpPr>
        <p:spPr/>
        <p:txBody>
          <a:bodyPr/>
          <a:lstStyle/>
          <a:p>
            <a:fld id="{6336304E-FDE3-4B4F-A3B7-EBE87F3FA5E2}" type="slidenum">
              <a:rPr lang="en-US" smtClean="0"/>
              <a:t>5</a:t>
            </a:fld>
            <a:endParaRPr lang="en-US"/>
          </a:p>
        </p:txBody>
      </p:sp>
    </p:spTree>
    <p:extLst>
      <p:ext uri="{BB962C8B-B14F-4D97-AF65-F5344CB8AC3E}">
        <p14:creationId xmlns:p14="http://schemas.microsoft.com/office/powerpoint/2010/main" val="42307973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Which brings us to the objective of this project. exploring the data generated from one participants Peloton® workout history to determine the factors that influence their performance, correlation between workouts and weight, and improvement in overall fitness over time.  The results can be used to motivate the participant as well as direct their efforts to the most effective workouts to achieve their goals.</a:t>
            </a:r>
          </a:p>
        </p:txBody>
      </p:sp>
      <p:sp>
        <p:nvSpPr>
          <p:cNvPr id="4" name="Slide Number Placeholder 3"/>
          <p:cNvSpPr>
            <a:spLocks noGrp="1"/>
          </p:cNvSpPr>
          <p:nvPr>
            <p:ph type="sldNum" sz="quarter" idx="5"/>
          </p:nvPr>
        </p:nvSpPr>
        <p:spPr/>
        <p:txBody>
          <a:bodyPr/>
          <a:lstStyle/>
          <a:p>
            <a:fld id="{6336304E-FDE3-4B4F-A3B7-EBE87F3FA5E2}" type="slidenum">
              <a:rPr lang="en-US" noProof="0" smtClean="0"/>
              <a:t>6</a:t>
            </a:fld>
            <a:endParaRPr lang="en-US" noProof="0" dirty="0"/>
          </a:p>
        </p:txBody>
      </p:sp>
    </p:spTree>
    <p:extLst>
      <p:ext uri="{BB962C8B-B14F-4D97-AF65-F5344CB8AC3E}">
        <p14:creationId xmlns:p14="http://schemas.microsoft.com/office/powerpoint/2010/main" val="2557652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Workout data was retrieved from Peloton’s API and weight data was extracted from the participant’s apple health kit.  The data was explored to determine the most interesting variables and organized into a format to be plotted and analyzed.</a:t>
            </a:r>
          </a:p>
          <a:p>
            <a:endParaRPr lang="en-US" dirty="0"/>
          </a:p>
          <a:p>
            <a:r>
              <a:rPr lang="en-US" dirty="0"/>
              <a:t>The most interesting variables were analyzed using statistics and visualizations and were explored for dependent relationships.</a:t>
            </a:r>
          </a:p>
          <a:p>
            <a:endParaRPr lang="en-US" dirty="0"/>
          </a:p>
          <a:p>
            <a:r>
              <a:rPr lang="en-US" dirty="0"/>
              <a:t>Finally, a model was created to predict the difficulty estimate of a workout based on the participant’s cycling metrics related to their performance.</a:t>
            </a:r>
          </a:p>
        </p:txBody>
      </p:sp>
      <p:sp>
        <p:nvSpPr>
          <p:cNvPr id="4" name="Slide Number Placeholder 3"/>
          <p:cNvSpPr>
            <a:spLocks noGrp="1"/>
          </p:cNvSpPr>
          <p:nvPr>
            <p:ph type="sldNum" sz="quarter" idx="5"/>
          </p:nvPr>
        </p:nvSpPr>
        <p:spPr/>
        <p:txBody>
          <a:bodyPr/>
          <a:lstStyle/>
          <a:p>
            <a:fld id="{6336304E-FDE3-4B4F-A3B7-EBE87F3FA5E2}" type="slidenum">
              <a:rPr lang="en-US" noProof="0" smtClean="0"/>
              <a:t>7</a:t>
            </a:fld>
            <a:endParaRPr lang="en-US" noProof="0" dirty="0"/>
          </a:p>
        </p:txBody>
      </p:sp>
    </p:spTree>
    <p:extLst>
      <p:ext uri="{BB962C8B-B14F-4D97-AF65-F5344CB8AC3E}">
        <p14:creationId xmlns:p14="http://schemas.microsoft.com/office/powerpoint/2010/main" val="36313513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nSpc>
                <a:spcPct val="200000"/>
              </a:lnSpc>
              <a:spcBef>
                <a:spcPts val="0"/>
              </a:spcBef>
              <a:spcAft>
                <a:spcPts val="0"/>
              </a:spcAft>
              <a:buFont typeface="Symbol" panose="05050102010706020507" pitchFamily="18" charset="2"/>
              <a:buNone/>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The data was mined from four different files downloaded from the Peloton API and one file from the Apple Health Kit.</a:t>
            </a:r>
          </a:p>
          <a:p>
            <a:pPr marL="0" marR="0" lvl="0" indent="0">
              <a:lnSpc>
                <a:spcPct val="200000"/>
              </a:lnSpc>
              <a:spcBef>
                <a:spcPts val="0"/>
              </a:spcBef>
              <a:spcAft>
                <a:spcPts val="0"/>
              </a:spcAft>
              <a:buFont typeface="Symbol" panose="05050102010706020507" pitchFamily="18" charset="2"/>
              <a:buNone/>
            </a:pP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marR="0" lvl="0" indent="-342900">
              <a:lnSpc>
                <a:spcPct val="200000"/>
              </a:lnSpc>
              <a:spcBef>
                <a:spcPts val="0"/>
              </a:spcBef>
              <a:spcAft>
                <a:spcPts val="0"/>
              </a:spcAft>
              <a:buFont typeface="Symbol" panose="05050102010706020507" pitchFamily="18" charset="2"/>
              <a:buChar char=""/>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The workouts file contains general information about each workout performed by the user such as date and time, type of workout, and other descriptors.  </a:t>
            </a:r>
          </a:p>
          <a:p>
            <a:pPr marL="0" marR="0" lvl="0" indent="0">
              <a:lnSpc>
                <a:spcPct val="200000"/>
              </a:lnSpc>
              <a:spcBef>
                <a:spcPts val="0"/>
              </a:spcBef>
              <a:spcAft>
                <a:spcPts val="0"/>
              </a:spcAft>
              <a:buFont typeface="Symbol" panose="05050102010706020507" pitchFamily="18" charset="2"/>
              <a:buNone/>
            </a:pP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nSpc>
                <a:spcPct val="200000"/>
              </a:lnSpc>
              <a:spcBef>
                <a:spcPts val="0"/>
              </a:spcBef>
              <a:spcAft>
                <a:spcPts val="0"/>
              </a:spcAft>
              <a:buFont typeface="Symbol" panose="05050102010706020507" pitchFamily="18" charset="2"/>
              <a:buChar char=""/>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The workouts summary file contained the same data in the workouts file along with metrics about the ride in general, such as the difficulty rating and duration.</a:t>
            </a:r>
          </a:p>
          <a:p>
            <a:pPr marL="342900" marR="0" lvl="0" indent="-342900">
              <a:lnSpc>
                <a:spcPct val="200000"/>
              </a:lnSpc>
              <a:spcBef>
                <a:spcPts val="0"/>
              </a:spcBef>
              <a:spcAft>
                <a:spcPts val="0"/>
              </a:spcAft>
              <a:buFont typeface="Symbol" panose="05050102010706020507" pitchFamily="18" charset="2"/>
              <a:buChar char=""/>
            </a:pP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nSpc>
                <a:spcPct val="200000"/>
              </a:lnSpc>
              <a:spcBef>
                <a:spcPts val="0"/>
              </a:spcBef>
              <a:spcAft>
                <a:spcPts val="0"/>
              </a:spcAft>
              <a:buFont typeface="Symbol" panose="05050102010706020507" pitchFamily="18" charset="2"/>
              <a:buChar char=""/>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The workout performance file contained metrics about the workout specific to the user such as output, heart rate, cadence, resistance and more.  </a:t>
            </a: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nSpc>
                <a:spcPct val="200000"/>
              </a:lnSpc>
              <a:spcBef>
                <a:spcPts val="0"/>
              </a:spcBef>
              <a:spcAft>
                <a:spcPts val="0"/>
              </a:spcAft>
              <a:buFont typeface="Symbol" panose="05050102010706020507" pitchFamily="18" charset="2"/>
              <a:buChar char=""/>
            </a:pP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marR="0" lvl="0" indent="-342900">
              <a:lnSpc>
                <a:spcPct val="200000"/>
              </a:lnSpc>
              <a:spcBef>
                <a:spcPts val="0"/>
              </a:spcBef>
              <a:spcAft>
                <a:spcPts val="0"/>
              </a:spcAft>
              <a:buFont typeface="Symbol" panose="05050102010706020507" pitchFamily="18" charset="2"/>
              <a:buChar char=""/>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The instructor’s file was downloaded to retrieve the name of the instructor for each workout for visualization purposes.</a:t>
            </a:r>
          </a:p>
          <a:p>
            <a:pPr marL="342900" marR="0" lvl="0" indent="-342900">
              <a:lnSpc>
                <a:spcPct val="200000"/>
              </a:lnSpc>
              <a:spcBef>
                <a:spcPts val="0"/>
              </a:spcBef>
              <a:spcAft>
                <a:spcPts val="0"/>
              </a:spcAft>
              <a:buFont typeface="Symbol" panose="05050102010706020507" pitchFamily="18" charset="2"/>
              <a:buChar char=""/>
            </a:pP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marR="0" lvl="0" indent="-342900">
              <a:lnSpc>
                <a:spcPct val="200000"/>
              </a:lnSpc>
              <a:spcBef>
                <a:spcPts val="0"/>
              </a:spcBef>
              <a:spcAft>
                <a:spcPts val="0"/>
              </a:spcAft>
              <a:buFont typeface="Symbol" panose="05050102010706020507" pitchFamily="18" charset="2"/>
              <a:buChar char=""/>
            </a:pPr>
            <a:r>
              <a:rPr lang="en-US" sz="1800" dirty="0">
                <a:effectLst/>
                <a:latin typeface="Times New Roman" panose="02020603050405020304" pitchFamily="18" charset="0"/>
                <a:ea typeface="Times New Roman" panose="02020603050405020304" pitchFamily="18" charset="0"/>
              </a:rPr>
              <a:t>The participant uses a Bluetooth scale which syncs data to the Apple’s Health App.  The xml file downloaded from Apple Health was filtered to only include body mass and lean body mass from the scale app.</a:t>
            </a:r>
            <a:endParaRPr lang="en-US" dirty="0"/>
          </a:p>
        </p:txBody>
      </p:sp>
      <p:sp>
        <p:nvSpPr>
          <p:cNvPr id="4" name="Slide Number Placeholder 3"/>
          <p:cNvSpPr>
            <a:spLocks noGrp="1"/>
          </p:cNvSpPr>
          <p:nvPr>
            <p:ph type="sldNum" sz="quarter" idx="10"/>
          </p:nvPr>
        </p:nvSpPr>
        <p:spPr/>
        <p:txBody>
          <a:bodyPr/>
          <a:lstStyle/>
          <a:p>
            <a:fld id="{6336304E-FDE3-4B4F-A3B7-EBE87F3FA5E2}" type="slidenum">
              <a:rPr lang="en-US" smtClean="0"/>
              <a:t>8</a:t>
            </a:fld>
            <a:endParaRPr lang="en-US"/>
          </a:p>
        </p:txBody>
      </p:sp>
    </p:spTree>
    <p:extLst>
      <p:ext uri="{BB962C8B-B14F-4D97-AF65-F5344CB8AC3E}">
        <p14:creationId xmlns:p14="http://schemas.microsoft.com/office/powerpoint/2010/main" val="33280789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Each workout file was individually parsed, and relevant metrics were extracted, while irrelevant and redundant variables were removed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Once this process was complete, the respective data files were joined together by the unique workout id.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All date/time values were in epoch time format, represented as a ten-digit number and were converted to central time.  However, during exploratory data analysis some unusual time ranges were noted where the participant does not usually workout.  So in the end they were removed.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Cycling workouts that were completed without a heart rate monitor contained a 0 for the heart rate metrics.  Mean values were imputed from the average values for other workouts with the same duration of activity.</a:t>
            </a: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en-US" dirty="0"/>
          </a:p>
          <a:p>
            <a:r>
              <a:rPr lang="en-US" sz="1800" dirty="0">
                <a:effectLst/>
                <a:latin typeface="Times New Roman" panose="02020603050405020304" pitchFamily="18" charset="0"/>
                <a:ea typeface="Times New Roman" panose="02020603050405020304" pitchFamily="18" charset="0"/>
              </a:rPr>
              <a:t>Fourteen dates were found to have multiple body mass measurements with different values.  Rather than removing the duplicate observations, the mean of the weight values was calculated for each day. The weight data was merged with the main dataset based on date. </a:t>
            </a:r>
            <a:endParaRPr lang="en-US" dirty="0"/>
          </a:p>
        </p:txBody>
      </p:sp>
      <p:sp>
        <p:nvSpPr>
          <p:cNvPr id="4" name="Slide Number Placeholder 3"/>
          <p:cNvSpPr>
            <a:spLocks noGrp="1"/>
          </p:cNvSpPr>
          <p:nvPr>
            <p:ph type="sldNum" sz="quarter" idx="10"/>
          </p:nvPr>
        </p:nvSpPr>
        <p:spPr/>
        <p:txBody>
          <a:bodyPr/>
          <a:lstStyle/>
          <a:p>
            <a:fld id="{6336304E-FDE3-4B4F-A3B7-EBE87F3FA5E2}" type="slidenum">
              <a:rPr lang="en-US" smtClean="0"/>
              <a:t>9</a:t>
            </a:fld>
            <a:endParaRPr lang="en-US"/>
          </a:p>
        </p:txBody>
      </p:sp>
    </p:spTree>
    <p:extLst>
      <p:ext uri="{BB962C8B-B14F-4D97-AF65-F5344CB8AC3E}">
        <p14:creationId xmlns:p14="http://schemas.microsoft.com/office/powerpoint/2010/main" val="287308966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Layouts/_rels/slideLayout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8.png"/><Relationship Id="rId4" Type="http://schemas.openxmlformats.org/officeDocument/2006/relationships/image" Target="../media/image7.png"/></Relationships>
</file>

<file path=ppt/slideLayouts/_rels/slideLayout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_0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6FD49-C258-4333-9422-358C976A341C}"/>
              </a:ext>
            </a:extLst>
          </p:cNvPr>
          <p:cNvSpPr>
            <a:spLocks noGrp="1"/>
          </p:cNvSpPr>
          <p:nvPr>
            <p:ph type="ctrTitle" hasCustomPrompt="1"/>
          </p:nvPr>
        </p:nvSpPr>
        <p:spPr>
          <a:xfrm>
            <a:off x="6343650" y="2173288"/>
            <a:ext cx="5143500" cy="2090808"/>
          </a:xfrm>
        </p:spPr>
        <p:txBody>
          <a:bodyPr anchor="b">
            <a:noAutofit/>
          </a:bodyPr>
          <a:lstStyle>
            <a:lvl1pPr algn="l">
              <a:defRPr sz="5400" b="1" cap="all" baseline="0">
                <a:solidFill>
                  <a:schemeClr val="accent1"/>
                </a:solidFill>
                <a:latin typeface="+mj-lt"/>
              </a:defRPr>
            </a:lvl1pPr>
          </a:lstStyle>
          <a:p>
            <a:r>
              <a:rPr lang="en-US" noProof="0" dirty="0"/>
              <a:t>Title comes here</a:t>
            </a:r>
          </a:p>
        </p:txBody>
      </p:sp>
      <p:sp>
        <p:nvSpPr>
          <p:cNvPr id="3" name="Subtitle 2">
            <a:extLst>
              <a:ext uri="{FF2B5EF4-FFF2-40B4-BE49-F238E27FC236}">
                <a16:creationId xmlns:a16="http://schemas.microsoft.com/office/drawing/2014/main" id="{59758E15-A93D-4FB9-843D-1490E27A151B}"/>
              </a:ext>
            </a:extLst>
          </p:cNvPr>
          <p:cNvSpPr>
            <a:spLocks noGrp="1"/>
          </p:cNvSpPr>
          <p:nvPr>
            <p:ph type="subTitle" idx="1"/>
          </p:nvPr>
        </p:nvSpPr>
        <p:spPr>
          <a:xfrm>
            <a:off x="6343650" y="4279971"/>
            <a:ext cx="5143500" cy="503167"/>
          </a:xfrm>
        </p:spPr>
        <p:txBody>
          <a:bodyPr>
            <a:noAutofit/>
          </a:bodyPr>
          <a:lstStyle>
            <a:lvl1pPr marL="0" indent="0" algn="l">
              <a:buNone/>
              <a:defRPr sz="1800" b="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US" noProof="0" dirty="0"/>
          </a:p>
        </p:txBody>
      </p:sp>
      <p:sp>
        <p:nvSpPr>
          <p:cNvPr id="13" name="Picture Placeholder 12">
            <a:extLst>
              <a:ext uri="{FF2B5EF4-FFF2-40B4-BE49-F238E27FC236}">
                <a16:creationId xmlns:a16="http://schemas.microsoft.com/office/drawing/2014/main" id="{BCCC559D-0EC3-432C-B397-6897B366DF36}"/>
              </a:ext>
            </a:extLst>
          </p:cNvPr>
          <p:cNvSpPr>
            <a:spLocks noGrp="1"/>
          </p:cNvSpPr>
          <p:nvPr>
            <p:ph type="pic" sz="quarter" idx="10"/>
          </p:nvPr>
        </p:nvSpPr>
        <p:spPr>
          <a:xfrm>
            <a:off x="710812" y="728545"/>
            <a:ext cx="5305661" cy="5305661"/>
          </a:xfrm>
          <a:prstGeom prst="ellipse">
            <a:avLst/>
          </a:prstGeom>
          <a:solidFill>
            <a:schemeClr val="bg2"/>
          </a:solidFill>
        </p:spPr>
        <p:txBody>
          <a:bodyPr anchor="ctr"/>
          <a:lstStyle>
            <a:lvl1pPr marL="0" indent="0" algn="ctr">
              <a:buNone/>
              <a:defRPr/>
            </a:lvl1pPr>
          </a:lstStyle>
          <a:p>
            <a:r>
              <a:rPr lang="en-US" noProof="0"/>
              <a:t>Click icon to add picture</a:t>
            </a:r>
            <a:endParaRPr lang="en-US" noProof="0" dirty="0"/>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2">
              <a:alpha val="91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pic>
        <p:nvPicPr>
          <p:cNvPr id="9" name="Picture 8">
            <a:extLst>
              <a:ext uri="{FF2B5EF4-FFF2-40B4-BE49-F238E27FC236}">
                <a16:creationId xmlns:a16="http://schemas.microsoft.com/office/drawing/2014/main" id="{4FE28ACC-E44C-4381-B768-0310810E78D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6372999" y="1312605"/>
            <a:ext cx="1745251" cy="673365"/>
          </a:xfrm>
          <a:prstGeom prst="rect">
            <a:avLst/>
          </a:prstGeom>
        </p:spPr>
      </p:pic>
      <p:cxnSp>
        <p:nvCxnSpPr>
          <p:cNvPr id="5" name="Straight Connector 4">
            <a:extLst>
              <a:ext uri="{FF2B5EF4-FFF2-40B4-BE49-F238E27FC236}">
                <a16:creationId xmlns:a16="http://schemas.microsoft.com/office/drawing/2014/main" id="{819AFA09-F4B1-493D-BCAD-FF30C20CD1AA}"/>
              </a:ext>
            </a:extLst>
          </p:cNvPr>
          <p:cNvCxnSpPr/>
          <p:nvPr userDrawn="1"/>
        </p:nvCxnSpPr>
        <p:spPr>
          <a:xfrm>
            <a:off x="6469778" y="4233582"/>
            <a:ext cx="2532336"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84962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ank You 01">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9758E15-A93D-4FB9-843D-1490E27A151B}"/>
              </a:ext>
            </a:extLst>
          </p:cNvPr>
          <p:cNvSpPr>
            <a:spLocks noGrp="1"/>
          </p:cNvSpPr>
          <p:nvPr>
            <p:ph type="subTitle" idx="1" hasCustomPrompt="1"/>
          </p:nvPr>
        </p:nvSpPr>
        <p:spPr>
          <a:xfrm>
            <a:off x="7002130" y="4484691"/>
            <a:ext cx="4540440" cy="503167"/>
          </a:xfrm>
        </p:spPr>
        <p:txBody>
          <a:bodyPr>
            <a:noAutofit/>
          </a:bodyPr>
          <a:lstStyle>
            <a:lvl1pPr marL="0" indent="0" algn="l">
              <a:buNone/>
              <a:defRPr sz="1600" b="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email</a:t>
            </a:r>
          </a:p>
        </p:txBody>
      </p:sp>
      <p:sp>
        <p:nvSpPr>
          <p:cNvPr id="13" name="Picture Placeholder 12">
            <a:extLst>
              <a:ext uri="{FF2B5EF4-FFF2-40B4-BE49-F238E27FC236}">
                <a16:creationId xmlns:a16="http://schemas.microsoft.com/office/drawing/2014/main" id="{BCCC559D-0EC3-432C-B397-6897B366DF36}"/>
              </a:ext>
            </a:extLst>
          </p:cNvPr>
          <p:cNvSpPr>
            <a:spLocks noGrp="1"/>
          </p:cNvSpPr>
          <p:nvPr>
            <p:ph type="pic" sz="quarter" idx="10"/>
          </p:nvPr>
        </p:nvSpPr>
        <p:spPr>
          <a:xfrm>
            <a:off x="710812" y="728545"/>
            <a:ext cx="5305661" cy="5305661"/>
          </a:xfrm>
          <a:prstGeom prst="ellipse">
            <a:avLst/>
          </a:prstGeom>
          <a:solidFill>
            <a:schemeClr val="bg2"/>
          </a:solidFill>
        </p:spPr>
        <p:txBody>
          <a:bodyPr anchor="ctr"/>
          <a:lstStyle>
            <a:lvl1pPr marL="0" indent="0" algn="ctr">
              <a:buNone/>
              <a:defRPr/>
            </a:lvl1pPr>
          </a:lstStyle>
          <a:p>
            <a:r>
              <a:rPr lang="en-US" noProof="0"/>
              <a:t>Click icon to add picture</a:t>
            </a:r>
            <a:endParaRPr lang="en-US" noProof="0" dirty="0"/>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2">
              <a:alpha val="91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pic>
        <p:nvPicPr>
          <p:cNvPr id="9" name="Picture 8">
            <a:extLst>
              <a:ext uri="{FF2B5EF4-FFF2-40B4-BE49-F238E27FC236}">
                <a16:creationId xmlns:a16="http://schemas.microsoft.com/office/drawing/2014/main" id="{4FE28ACC-E44C-4381-B768-0310810E78D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6372999" y="1844881"/>
            <a:ext cx="1745251" cy="673365"/>
          </a:xfrm>
          <a:prstGeom prst="rect">
            <a:avLst/>
          </a:prstGeom>
        </p:spPr>
      </p:pic>
      <p:cxnSp>
        <p:nvCxnSpPr>
          <p:cNvPr id="5" name="Straight Connector 4">
            <a:extLst>
              <a:ext uri="{FF2B5EF4-FFF2-40B4-BE49-F238E27FC236}">
                <a16:creationId xmlns:a16="http://schemas.microsoft.com/office/drawing/2014/main" id="{819AFA09-F4B1-493D-BCAD-FF30C20CD1AA}"/>
              </a:ext>
            </a:extLst>
          </p:cNvPr>
          <p:cNvCxnSpPr/>
          <p:nvPr userDrawn="1"/>
        </p:nvCxnSpPr>
        <p:spPr>
          <a:xfrm>
            <a:off x="6469778" y="4233582"/>
            <a:ext cx="2532336"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4E0FBE0E-A6B0-483E-93DD-5C20DA069DBC}"/>
              </a:ext>
            </a:extLst>
          </p:cNvPr>
          <p:cNvSpPr>
            <a:spLocks noGrp="1"/>
          </p:cNvSpPr>
          <p:nvPr>
            <p:ph type="body" sz="quarter" idx="11" hasCustomPrompt="1"/>
          </p:nvPr>
        </p:nvSpPr>
        <p:spPr>
          <a:xfrm>
            <a:off x="7002320" y="5012635"/>
            <a:ext cx="4533900" cy="503238"/>
          </a:xfrm>
        </p:spPr>
        <p:txBody>
          <a:bodyPr vert="horz" lIns="91440" tIns="45720" rIns="91440" bIns="45720" rtlCol="0">
            <a:noAutofit/>
          </a:bodyPr>
          <a:lstStyle>
            <a:lvl1pPr marL="0" indent="0">
              <a:buNone/>
              <a:defRPr lang="en-US" sz="1600" b="0" cap="all" baseline="0" dirty="0" smtClean="0"/>
            </a:lvl1pPr>
          </a:lstStyle>
          <a:p>
            <a:pPr marL="228600" lvl="0" indent="-228600"/>
            <a:r>
              <a:rPr lang="en-US" noProof="0" dirty="0"/>
              <a:t>Website </a:t>
            </a:r>
            <a:r>
              <a:rPr lang="en-US" noProof="0" dirty="0" err="1"/>
              <a:t>url</a:t>
            </a:r>
            <a:r>
              <a:rPr lang="en-US" noProof="0" dirty="0"/>
              <a:t> here</a:t>
            </a:r>
          </a:p>
        </p:txBody>
      </p:sp>
      <p:pic>
        <p:nvPicPr>
          <p:cNvPr id="17" name="Graphic 16" descr="Envelope">
            <a:extLst>
              <a:ext uri="{FF2B5EF4-FFF2-40B4-BE49-F238E27FC236}">
                <a16:creationId xmlns:a16="http://schemas.microsoft.com/office/drawing/2014/main" id="{E5B30B87-6C2E-48F1-9026-E4F6BEA1CFE7}"/>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541475" y="4452337"/>
            <a:ext cx="387795" cy="387795"/>
          </a:xfrm>
          <a:prstGeom prst="rect">
            <a:avLst/>
          </a:prstGeom>
        </p:spPr>
      </p:pic>
      <p:pic>
        <p:nvPicPr>
          <p:cNvPr id="18" name="Graphic 17" descr="Network">
            <a:extLst>
              <a:ext uri="{FF2B5EF4-FFF2-40B4-BE49-F238E27FC236}">
                <a16:creationId xmlns:a16="http://schemas.microsoft.com/office/drawing/2014/main" id="{2DA3CFE0-4ED8-4345-A158-94E70F463E99}"/>
              </a:ext>
            </a:extLst>
          </p:cNvPr>
          <p:cNvPicPr>
            <a:picLocks noChangeAspect="1"/>
          </p:cNvPicPr>
          <p:nvPr userDrawn="1"/>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6522084" y="4925640"/>
            <a:ext cx="426575" cy="426575"/>
          </a:xfrm>
          <a:prstGeom prst="rect">
            <a:avLst/>
          </a:prstGeom>
        </p:spPr>
      </p:pic>
      <p:sp>
        <p:nvSpPr>
          <p:cNvPr id="2" name="Title 1">
            <a:extLst>
              <a:ext uri="{FF2B5EF4-FFF2-40B4-BE49-F238E27FC236}">
                <a16:creationId xmlns:a16="http://schemas.microsoft.com/office/drawing/2014/main" id="{2CE9908F-CF81-43F9-880A-401D0C0FB2ED}"/>
              </a:ext>
            </a:extLst>
          </p:cNvPr>
          <p:cNvSpPr>
            <a:spLocks noGrp="1"/>
          </p:cNvSpPr>
          <p:nvPr>
            <p:ph type="title"/>
          </p:nvPr>
        </p:nvSpPr>
        <p:spPr>
          <a:xfrm>
            <a:off x="6469778" y="3429000"/>
            <a:ext cx="5011410" cy="651448"/>
          </a:xfrm>
          <a:noFill/>
        </p:spPr>
        <p:txBody>
          <a:bodyPr wrap="square" rtlCol="0">
            <a:noAutofit/>
          </a:bodyPr>
          <a:lstStyle>
            <a:lvl1pPr>
              <a:defRPr lang="en-US" sz="6000" b="1" cap="all" baseline="0">
                <a:solidFill>
                  <a:schemeClr val="accent1"/>
                </a:solidFill>
                <a:ea typeface="+mn-ea"/>
                <a:cs typeface="+mn-cs"/>
              </a:defRPr>
            </a:lvl1pPr>
          </a:lstStyle>
          <a:p>
            <a:pPr marL="0" lvl="0"/>
            <a:r>
              <a:rPr lang="en-US" noProof="0"/>
              <a:t>Click to edit Master title style</a:t>
            </a:r>
            <a:endParaRPr lang="en-US" noProof="0" dirty="0"/>
          </a:p>
        </p:txBody>
      </p:sp>
    </p:spTree>
    <p:extLst>
      <p:ext uri="{BB962C8B-B14F-4D97-AF65-F5344CB8AC3E}">
        <p14:creationId xmlns:p14="http://schemas.microsoft.com/office/powerpoint/2010/main" val="6371368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itle Slide_0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6299464-ED20-4919-8B3A-2CFAE8DA2347}"/>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Picture Placeholder 12">
            <a:extLst>
              <a:ext uri="{FF2B5EF4-FFF2-40B4-BE49-F238E27FC236}">
                <a16:creationId xmlns:a16="http://schemas.microsoft.com/office/drawing/2014/main" id="{BCCC559D-0EC3-432C-B397-6897B366DF36}"/>
              </a:ext>
            </a:extLst>
          </p:cNvPr>
          <p:cNvSpPr>
            <a:spLocks noGrp="1"/>
          </p:cNvSpPr>
          <p:nvPr>
            <p:ph type="pic" sz="quarter" idx="10"/>
          </p:nvPr>
        </p:nvSpPr>
        <p:spPr>
          <a:xfrm>
            <a:off x="710812" y="728545"/>
            <a:ext cx="5305661" cy="5305661"/>
          </a:xfrm>
          <a:prstGeom prst="ellipse">
            <a:avLst/>
          </a:prstGeom>
          <a:solidFill>
            <a:schemeClr val="bg2"/>
          </a:solidFill>
        </p:spPr>
        <p:txBody>
          <a:bodyPr anchor="ctr"/>
          <a:lstStyle>
            <a:lvl1pPr marL="0" indent="0" algn="ctr">
              <a:buNone/>
              <a:defRPr/>
            </a:lvl1pPr>
          </a:lstStyle>
          <a:p>
            <a:r>
              <a:rPr lang="en-US" noProof="0"/>
              <a:t>Click icon to add picture</a:t>
            </a:r>
            <a:endParaRPr lang="en-US" noProof="0" dirty="0"/>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1">
              <a:alpha val="16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pic>
        <p:nvPicPr>
          <p:cNvPr id="9" name="Picture 8">
            <a:extLst>
              <a:ext uri="{FF2B5EF4-FFF2-40B4-BE49-F238E27FC236}">
                <a16:creationId xmlns:a16="http://schemas.microsoft.com/office/drawing/2014/main" id="{4FE28ACC-E44C-4381-B768-0310810E78D2}"/>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10015850" y="391862"/>
            <a:ext cx="1745251" cy="673365"/>
          </a:xfrm>
          <a:prstGeom prst="rect">
            <a:avLst/>
          </a:prstGeom>
        </p:spPr>
      </p:pic>
      <p:cxnSp>
        <p:nvCxnSpPr>
          <p:cNvPr id="12" name="Straight Connector 11">
            <a:extLst>
              <a:ext uri="{FF2B5EF4-FFF2-40B4-BE49-F238E27FC236}">
                <a16:creationId xmlns:a16="http://schemas.microsoft.com/office/drawing/2014/main" id="{77C312F4-62C2-4903-8C4B-423A8717E481}"/>
              </a:ext>
            </a:extLst>
          </p:cNvPr>
          <p:cNvCxnSpPr/>
          <p:nvPr userDrawn="1"/>
        </p:nvCxnSpPr>
        <p:spPr>
          <a:xfrm>
            <a:off x="6469778" y="4233582"/>
            <a:ext cx="253233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9" name="Graphic 18" descr="Envelope">
            <a:extLst>
              <a:ext uri="{FF2B5EF4-FFF2-40B4-BE49-F238E27FC236}">
                <a16:creationId xmlns:a16="http://schemas.microsoft.com/office/drawing/2014/main" id="{A686352B-226C-4579-B831-0DC14EC3895E}"/>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6541475" y="4452337"/>
            <a:ext cx="387795" cy="387795"/>
          </a:xfrm>
          <a:prstGeom prst="rect">
            <a:avLst/>
          </a:prstGeom>
        </p:spPr>
      </p:pic>
      <p:pic>
        <p:nvPicPr>
          <p:cNvPr id="20" name="Graphic 19" descr="Network">
            <a:extLst>
              <a:ext uri="{FF2B5EF4-FFF2-40B4-BE49-F238E27FC236}">
                <a16:creationId xmlns:a16="http://schemas.microsoft.com/office/drawing/2014/main" id="{460C8169-012B-451A-A6C2-6FEC0DC82AFC}"/>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6522084" y="4925640"/>
            <a:ext cx="426575" cy="426575"/>
          </a:xfrm>
          <a:prstGeom prst="rect">
            <a:avLst/>
          </a:prstGeom>
        </p:spPr>
      </p:pic>
      <p:sp>
        <p:nvSpPr>
          <p:cNvPr id="21" name="Subtitle 2">
            <a:extLst>
              <a:ext uri="{FF2B5EF4-FFF2-40B4-BE49-F238E27FC236}">
                <a16:creationId xmlns:a16="http://schemas.microsoft.com/office/drawing/2014/main" id="{ADF17BC1-06CE-42EA-A970-31A7ED871AA4}"/>
              </a:ext>
            </a:extLst>
          </p:cNvPr>
          <p:cNvSpPr>
            <a:spLocks noGrp="1"/>
          </p:cNvSpPr>
          <p:nvPr>
            <p:ph type="subTitle" idx="1" hasCustomPrompt="1"/>
          </p:nvPr>
        </p:nvSpPr>
        <p:spPr>
          <a:xfrm>
            <a:off x="7002130" y="4484691"/>
            <a:ext cx="4540440" cy="503167"/>
          </a:xfrm>
        </p:spPr>
        <p:txBody>
          <a:bodyPr>
            <a:noAutofit/>
          </a:bodyPr>
          <a:lstStyle>
            <a:lvl1pPr marL="0" indent="0" algn="l">
              <a:buNone/>
              <a:defRPr sz="1600" b="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email</a:t>
            </a:r>
          </a:p>
        </p:txBody>
      </p:sp>
      <p:sp>
        <p:nvSpPr>
          <p:cNvPr id="22" name="Text Placeholder 6">
            <a:extLst>
              <a:ext uri="{FF2B5EF4-FFF2-40B4-BE49-F238E27FC236}">
                <a16:creationId xmlns:a16="http://schemas.microsoft.com/office/drawing/2014/main" id="{7035F1B3-4E91-44FF-B4E7-E5D87C7A034C}"/>
              </a:ext>
            </a:extLst>
          </p:cNvPr>
          <p:cNvSpPr>
            <a:spLocks noGrp="1"/>
          </p:cNvSpPr>
          <p:nvPr>
            <p:ph type="body" sz="quarter" idx="11" hasCustomPrompt="1"/>
          </p:nvPr>
        </p:nvSpPr>
        <p:spPr>
          <a:xfrm>
            <a:off x="7002320" y="5012635"/>
            <a:ext cx="4533900" cy="503238"/>
          </a:xfrm>
        </p:spPr>
        <p:txBody>
          <a:bodyPr vert="horz" lIns="91440" tIns="45720" rIns="91440" bIns="45720" rtlCol="0">
            <a:noAutofit/>
          </a:bodyPr>
          <a:lstStyle>
            <a:lvl1pPr marL="0" indent="0">
              <a:buNone/>
              <a:defRPr lang="en-US" sz="1600" b="0" cap="all" baseline="0" dirty="0" smtClean="0">
                <a:solidFill>
                  <a:schemeClr val="bg1"/>
                </a:solidFill>
              </a:defRPr>
            </a:lvl1pPr>
          </a:lstStyle>
          <a:p>
            <a:pPr marL="228600" lvl="0" indent="-228600"/>
            <a:r>
              <a:rPr lang="en-US" noProof="0" dirty="0"/>
              <a:t>Website </a:t>
            </a:r>
            <a:r>
              <a:rPr lang="en-US" noProof="0" dirty="0" err="1"/>
              <a:t>url</a:t>
            </a:r>
            <a:r>
              <a:rPr lang="en-US" noProof="0" dirty="0"/>
              <a:t> here</a:t>
            </a:r>
          </a:p>
        </p:txBody>
      </p:sp>
      <p:sp>
        <p:nvSpPr>
          <p:cNvPr id="18" name="Title 1">
            <a:extLst>
              <a:ext uri="{FF2B5EF4-FFF2-40B4-BE49-F238E27FC236}">
                <a16:creationId xmlns:a16="http://schemas.microsoft.com/office/drawing/2014/main" id="{525B5135-F466-4A63-A42C-3BB2BAA7D24D}"/>
              </a:ext>
            </a:extLst>
          </p:cNvPr>
          <p:cNvSpPr>
            <a:spLocks noGrp="1"/>
          </p:cNvSpPr>
          <p:nvPr>
            <p:ph type="title"/>
          </p:nvPr>
        </p:nvSpPr>
        <p:spPr>
          <a:xfrm>
            <a:off x="6469778" y="3158641"/>
            <a:ext cx="5011410" cy="921807"/>
          </a:xfrm>
          <a:noFill/>
        </p:spPr>
        <p:txBody>
          <a:bodyPr wrap="square" rtlCol="0">
            <a:noAutofit/>
          </a:bodyPr>
          <a:lstStyle>
            <a:lvl1pPr>
              <a:defRPr lang="en-US" sz="6000" b="1" cap="all" baseline="0" dirty="0">
                <a:solidFill>
                  <a:schemeClr val="bg1"/>
                </a:solidFill>
                <a:ea typeface="+mn-ea"/>
                <a:cs typeface="+mn-cs"/>
              </a:defRPr>
            </a:lvl1pPr>
          </a:lstStyle>
          <a:p>
            <a:pPr marL="0" lvl="0"/>
            <a:r>
              <a:rPr lang="en-US" noProof="0"/>
              <a:t>Click to edit Master title style</a:t>
            </a:r>
            <a:endParaRPr lang="en-US" noProof="0" dirty="0"/>
          </a:p>
        </p:txBody>
      </p:sp>
    </p:spTree>
    <p:extLst>
      <p:ext uri="{BB962C8B-B14F-4D97-AF65-F5344CB8AC3E}">
        <p14:creationId xmlns:p14="http://schemas.microsoft.com/office/powerpoint/2010/main" val="81010702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7333">
          <p15:clr>
            <a:srgbClr val="FBAE40"/>
          </p15:clr>
        </p15:guide>
        <p15:guide id="4" pos="362">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6299464-ED20-4919-8B3A-2CFAE8DA2347}"/>
              </a:ext>
            </a:extLst>
          </p:cNvPr>
          <p:cNvSpPr/>
          <p:nvPr userDrawn="1"/>
        </p:nvSpPr>
        <p:spPr>
          <a:xfrm>
            <a:off x="0" y="0"/>
            <a:ext cx="1219200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Oval 5">
            <a:extLst>
              <a:ext uri="{FF2B5EF4-FFF2-40B4-BE49-F238E27FC236}">
                <a16:creationId xmlns:a16="http://schemas.microsoft.com/office/drawing/2014/main" id="{1F54E98B-AC75-484D-9121-68498EB888AA}"/>
              </a:ext>
            </a:extLst>
          </p:cNvPr>
          <p:cNvSpPr/>
          <p:nvPr userDrawn="1"/>
        </p:nvSpPr>
        <p:spPr>
          <a:xfrm>
            <a:off x="754010" y="708293"/>
            <a:ext cx="5334029" cy="5334029"/>
          </a:xfrm>
          <a:prstGeom prst="ellipse">
            <a:avLst/>
          </a:prstGeom>
          <a:solidFill>
            <a:schemeClr val="bg1">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2456FD49-C258-4333-9422-358C976A341C}"/>
              </a:ext>
            </a:extLst>
          </p:cNvPr>
          <p:cNvSpPr>
            <a:spLocks noGrp="1"/>
          </p:cNvSpPr>
          <p:nvPr>
            <p:ph type="ctrTitle" hasCustomPrompt="1"/>
          </p:nvPr>
        </p:nvSpPr>
        <p:spPr>
          <a:xfrm>
            <a:off x="6343650" y="2173288"/>
            <a:ext cx="5143500" cy="2090808"/>
          </a:xfrm>
        </p:spPr>
        <p:txBody>
          <a:bodyPr anchor="b">
            <a:noAutofit/>
          </a:bodyPr>
          <a:lstStyle>
            <a:lvl1pPr algn="l">
              <a:defRPr sz="5400" b="1" cap="all" baseline="0">
                <a:solidFill>
                  <a:schemeClr val="bg1"/>
                </a:solidFill>
                <a:latin typeface="+mj-lt"/>
              </a:defRPr>
            </a:lvl1pPr>
          </a:lstStyle>
          <a:p>
            <a:r>
              <a:rPr lang="en-US" noProof="0" dirty="0"/>
              <a:t>Title comes here</a:t>
            </a:r>
          </a:p>
        </p:txBody>
      </p:sp>
      <p:sp>
        <p:nvSpPr>
          <p:cNvPr id="3" name="Subtitle 2">
            <a:extLst>
              <a:ext uri="{FF2B5EF4-FFF2-40B4-BE49-F238E27FC236}">
                <a16:creationId xmlns:a16="http://schemas.microsoft.com/office/drawing/2014/main" id="{59758E15-A93D-4FB9-843D-1490E27A151B}"/>
              </a:ext>
            </a:extLst>
          </p:cNvPr>
          <p:cNvSpPr>
            <a:spLocks noGrp="1"/>
          </p:cNvSpPr>
          <p:nvPr>
            <p:ph type="subTitle" idx="1"/>
          </p:nvPr>
        </p:nvSpPr>
        <p:spPr>
          <a:xfrm>
            <a:off x="6343650" y="4279971"/>
            <a:ext cx="5143500" cy="503167"/>
          </a:xfrm>
        </p:spPr>
        <p:txBody>
          <a:bodyPr>
            <a:noAutofit/>
          </a:bodyPr>
          <a:lstStyle>
            <a:lvl1pPr marL="0" indent="0" algn="l">
              <a:buNone/>
              <a:defRPr sz="1800" b="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US" noProof="0" dirty="0"/>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1">
              <a:alpha val="16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pic>
        <p:nvPicPr>
          <p:cNvPr id="9" name="Picture 8">
            <a:extLst>
              <a:ext uri="{FF2B5EF4-FFF2-40B4-BE49-F238E27FC236}">
                <a16:creationId xmlns:a16="http://schemas.microsoft.com/office/drawing/2014/main" id="{4FE28ACC-E44C-4381-B768-0310810E78D2}"/>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10015850" y="391862"/>
            <a:ext cx="1745251" cy="673365"/>
          </a:xfrm>
          <a:prstGeom prst="rect">
            <a:avLst/>
          </a:prstGeom>
        </p:spPr>
      </p:pic>
      <p:cxnSp>
        <p:nvCxnSpPr>
          <p:cNvPr id="5" name="Straight Connector 4">
            <a:extLst>
              <a:ext uri="{FF2B5EF4-FFF2-40B4-BE49-F238E27FC236}">
                <a16:creationId xmlns:a16="http://schemas.microsoft.com/office/drawing/2014/main" id="{819AFA09-F4B1-493D-BCAD-FF30C20CD1AA}"/>
              </a:ext>
            </a:extLst>
          </p:cNvPr>
          <p:cNvCxnSpPr/>
          <p:nvPr userDrawn="1"/>
        </p:nvCxnSpPr>
        <p:spPr>
          <a:xfrm>
            <a:off x="6469778" y="4233582"/>
            <a:ext cx="253233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5905788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7333">
          <p15:clr>
            <a:srgbClr val="FBAE40"/>
          </p15:clr>
        </p15:guide>
        <p15:guide id="4" pos="362">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9087E09-D75F-4E26-B01E-A1A09BA2EA70}"/>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AF7A70B7-7ADE-4E0B-B956-363B0B1AA613}"/>
              </a:ext>
            </a:extLst>
          </p:cNvPr>
          <p:cNvSpPr>
            <a:spLocks noGrp="1"/>
          </p:cNvSpPr>
          <p:nvPr>
            <p:ph type="title"/>
          </p:nvPr>
        </p:nvSpPr>
        <p:spPr>
          <a:xfrm>
            <a:off x="831850" y="182563"/>
            <a:ext cx="10515600" cy="940181"/>
          </a:xfrm>
        </p:spPr>
        <p:txBody>
          <a:bodyPr anchor="b">
            <a:noAutofit/>
          </a:bodyPr>
          <a:lstStyle>
            <a:lvl1pPr algn="ctr">
              <a:defRPr sz="4000" b="1" cap="all" baseline="0">
                <a:solidFill>
                  <a:schemeClr val="bg1"/>
                </a:solidFill>
              </a:defRPr>
            </a:lvl1pPr>
          </a:lstStyle>
          <a:p>
            <a:r>
              <a:rPr lang="en-US" noProof="0"/>
              <a:t>Click to edit Master title style</a:t>
            </a:r>
            <a:endParaRPr lang="en-US" noProof="0" dirty="0"/>
          </a:p>
        </p:txBody>
      </p:sp>
      <p:pic>
        <p:nvPicPr>
          <p:cNvPr id="8" name="Picture 7">
            <a:extLst>
              <a:ext uri="{FF2B5EF4-FFF2-40B4-BE49-F238E27FC236}">
                <a16:creationId xmlns:a16="http://schemas.microsoft.com/office/drawing/2014/main" id="{25FC40B0-ED27-47E5-A3C2-32A8418567EE}"/>
              </a:ext>
            </a:extLst>
          </p:cNvPr>
          <p:cNvPicPr>
            <a:picLocks noChangeAspect="1"/>
          </p:cNvPicPr>
          <p:nvPr userDrawn="1"/>
        </p:nvPicPr>
        <p:blipFill>
          <a:blip r:embed="rId2">
            <a:biLevel thresh="25000"/>
            <a:extLst>
              <a:ext uri="{28A0092B-C50C-407E-A947-70E740481C1C}">
                <a14:useLocalDpi xmlns:a14="http://schemas.microsoft.com/office/drawing/2010/main"/>
              </a:ext>
            </a:extLst>
          </a:blip>
          <a:stretch>
            <a:fillRect/>
          </a:stretch>
        </p:blipFill>
        <p:spPr>
          <a:xfrm>
            <a:off x="469638" y="6260507"/>
            <a:ext cx="1075427" cy="414929"/>
          </a:xfrm>
          <a:prstGeom prst="rect">
            <a:avLst/>
          </a:prstGeom>
        </p:spPr>
      </p:pic>
      <p:sp>
        <p:nvSpPr>
          <p:cNvPr id="11" name="Oval 10">
            <a:extLst>
              <a:ext uri="{FF2B5EF4-FFF2-40B4-BE49-F238E27FC236}">
                <a16:creationId xmlns:a16="http://schemas.microsoft.com/office/drawing/2014/main" id="{8931D2A9-0B92-4197-8802-80424C14EA7E}"/>
              </a:ext>
            </a:extLst>
          </p:cNvPr>
          <p:cNvSpPr/>
          <p:nvPr userDrawn="1"/>
        </p:nvSpPr>
        <p:spPr>
          <a:xfrm>
            <a:off x="11371669" y="6409397"/>
            <a:ext cx="280051" cy="28005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Slide Number Placeholder 5">
            <a:extLst>
              <a:ext uri="{FF2B5EF4-FFF2-40B4-BE49-F238E27FC236}">
                <a16:creationId xmlns:a16="http://schemas.microsoft.com/office/drawing/2014/main" id="{533B74B0-30B9-45C2-9AE6-45D1978AAFAE}"/>
              </a:ext>
            </a:extLst>
          </p:cNvPr>
          <p:cNvSpPr>
            <a:spLocks noGrp="1"/>
          </p:cNvSpPr>
          <p:nvPr>
            <p:ph type="sldNum" sz="quarter" idx="12"/>
          </p:nvPr>
        </p:nvSpPr>
        <p:spPr>
          <a:xfrm>
            <a:off x="11363696" y="6455739"/>
            <a:ext cx="294460" cy="187367"/>
          </a:xfrm>
        </p:spPr>
        <p:txBody>
          <a:bodyPr lIns="0" tIns="0" rIns="0" bIns="0"/>
          <a:lstStyle>
            <a:lvl1pPr algn="ctr">
              <a:defRPr sz="900">
                <a:solidFill>
                  <a:srgbClr val="2C567A"/>
                </a:solidFill>
                <a:latin typeface="+mn-lt"/>
              </a:defRPr>
            </a:lvl1pPr>
          </a:lstStyle>
          <a:p>
            <a:fld id="{9EC71654-96A5-4280-94F3-931C61A9F92C}" type="slidenum">
              <a:rPr lang="en-US" noProof="0" smtClean="0"/>
              <a:pPr/>
              <a:t>‹#›</a:t>
            </a:fld>
            <a:endParaRPr lang="en-US" noProof="0" dirty="0"/>
          </a:p>
        </p:txBody>
      </p:sp>
      <p:grpSp>
        <p:nvGrpSpPr>
          <p:cNvPr id="4" name="Group 3">
            <a:extLst>
              <a:ext uri="{FF2B5EF4-FFF2-40B4-BE49-F238E27FC236}">
                <a16:creationId xmlns:a16="http://schemas.microsoft.com/office/drawing/2014/main" id="{AD5251EA-F450-4DD1-995B-DC89513424C8}"/>
              </a:ext>
            </a:extLst>
          </p:cNvPr>
          <p:cNvGrpSpPr/>
          <p:nvPr userDrawn="1"/>
        </p:nvGrpSpPr>
        <p:grpSpPr>
          <a:xfrm rot="16200000">
            <a:off x="1637386" y="1473117"/>
            <a:ext cx="8917229" cy="10769768"/>
            <a:chOff x="-1728305" y="-2049517"/>
            <a:chExt cx="8917229" cy="10769768"/>
          </a:xfrm>
        </p:grpSpPr>
        <p:sp>
          <p:nvSpPr>
            <p:cNvPr id="17" name="Oval 16">
              <a:extLst>
                <a:ext uri="{FF2B5EF4-FFF2-40B4-BE49-F238E27FC236}">
                  <a16:creationId xmlns:a16="http://schemas.microsoft.com/office/drawing/2014/main" id="{44882F4E-E8C8-46FE-A9C8-7B79782767F6}"/>
                </a:ext>
              </a:extLst>
            </p:cNvPr>
            <p:cNvSpPr/>
            <p:nvPr userDrawn="1"/>
          </p:nvSpPr>
          <p:spPr>
            <a:xfrm>
              <a:off x="754010" y="708293"/>
              <a:ext cx="5334029" cy="5334029"/>
            </a:xfrm>
            <a:prstGeom prst="ellipse">
              <a:avLst/>
            </a:prstGeom>
            <a:solidFill>
              <a:schemeClr val="bg1">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18" name="Group 17">
              <a:extLst>
                <a:ext uri="{FF2B5EF4-FFF2-40B4-BE49-F238E27FC236}">
                  <a16:creationId xmlns:a16="http://schemas.microsoft.com/office/drawing/2014/main" id="{965CD13B-04FB-40D5-AF62-2F43CF49BA9B}"/>
                </a:ext>
              </a:extLst>
            </p:cNvPr>
            <p:cNvGrpSpPr/>
            <p:nvPr userDrawn="1"/>
          </p:nvGrpSpPr>
          <p:grpSpPr>
            <a:xfrm>
              <a:off x="-1728305" y="-2049517"/>
              <a:ext cx="8917229" cy="10769768"/>
              <a:chOff x="11114088" y="2241550"/>
              <a:chExt cx="1905000" cy="2354263"/>
            </a:xfrm>
            <a:solidFill>
              <a:schemeClr val="bg1">
                <a:alpha val="16000"/>
              </a:schemeClr>
            </a:solidFill>
          </p:grpSpPr>
          <p:sp>
            <p:nvSpPr>
              <p:cNvPr id="19" name="Freeform 5">
                <a:extLst>
                  <a:ext uri="{FF2B5EF4-FFF2-40B4-BE49-F238E27FC236}">
                    <a16:creationId xmlns:a16="http://schemas.microsoft.com/office/drawing/2014/main" id="{01876F8F-C11E-4FB2-8150-1F0602752F97}"/>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0" name="Freeform 6">
                <a:extLst>
                  <a:ext uri="{FF2B5EF4-FFF2-40B4-BE49-F238E27FC236}">
                    <a16:creationId xmlns:a16="http://schemas.microsoft.com/office/drawing/2014/main" id="{08A1D05F-5F61-4156-8C83-1A002AA1E886}"/>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grpSp>
      <p:sp>
        <p:nvSpPr>
          <p:cNvPr id="21" name="Text Placeholder 2">
            <a:extLst>
              <a:ext uri="{FF2B5EF4-FFF2-40B4-BE49-F238E27FC236}">
                <a16:creationId xmlns:a16="http://schemas.microsoft.com/office/drawing/2014/main" id="{4D77C47B-CC1E-41DA-9146-5DFD63065491}"/>
              </a:ext>
            </a:extLst>
          </p:cNvPr>
          <p:cNvSpPr>
            <a:spLocks noGrp="1"/>
          </p:cNvSpPr>
          <p:nvPr>
            <p:ph type="body" idx="1"/>
          </p:nvPr>
        </p:nvSpPr>
        <p:spPr>
          <a:xfrm>
            <a:off x="831850" y="1153348"/>
            <a:ext cx="10515600" cy="648543"/>
          </a:xfrm>
        </p:spPr>
        <p:txBody>
          <a:bodyPr>
            <a:normAutofit/>
          </a:bodyPr>
          <a:lstStyle>
            <a:lvl1pPr marL="0" indent="0" algn="ctr">
              <a:buNone/>
              <a:defRPr sz="18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Click to edit Master text styles</a:t>
            </a:r>
          </a:p>
        </p:txBody>
      </p:sp>
    </p:spTree>
    <p:extLst>
      <p:ext uri="{BB962C8B-B14F-4D97-AF65-F5344CB8AC3E}">
        <p14:creationId xmlns:p14="http://schemas.microsoft.com/office/powerpoint/2010/main" val="422654412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60E0B501-22AA-4685-BE9B-A267F6F675A7}"/>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24" name="Freeform 5">
              <a:extLst>
                <a:ext uri="{FF2B5EF4-FFF2-40B4-BE49-F238E27FC236}">
                  <a16:creationId xmlns:a16="http://schemas.microsoft.com/office/drawing/2014/main" id="{5D0E179E-CA3D-4874-9ACD-F8990F48F4BF}"/>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5" name="Freeform 6">
              <a:extLst>
                <a:ext uri="{FF2B5EF4-FFF2-40B4-BE49-F238E27FC236}">
                  <a16:creationId xmlns:a16="http://schemas.microsoft.com/office/drawing/2014/main" id="{A9C53936-B93A-4CF6-8766-2FA93ACFEBE3}"/>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6" name="Freeform 7">
              <a:extLst>
                <a:ext uri="{FF2B5EF4-FFF2-40B4-BE49-F238E27FC236}">
                  <a16:creationId xmlns:a16="http://schemas.microsoft.com/office/drawing/2014/main" id="{5776DEA2-5422-4F51-B359-652B71274D31}"/>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27" name="Content Placeholder 2">
            <a:extLst>
              <a:ext uri="{FF2B5EF4-FFF2-40B4-BE49-F238E27FC236}">
                <a16:creationId xmlns:a16="http://schemas.microsoft.com/office/drawing/2014/main" id="{1A1F33A2-66F7-4D85-99DD-7B00F265AC6D}"/>
              </a:ext>
            </a:extLst>
          </p:cNvPr>
          <p:cNvSpPr>
            <a:spLocks noGrp="1"/>
          </p:cNvSpPr>
          <p:nvPr>
            <p:ph idx="1"/>
          </p:nvPr>
        </p:nvSpPr>
        <p:spPr>
          <a:xfrm>
            <a:off x="515938" y="1825625"/>
            <a:ext cx="10837862" cy="435133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pic>
        <p:nvPicPr>
          <p:cNvPr id="12" name="Picture 11">
            <a:extLst>
              <a:ext uri="{FF2B5EF4-FFF2-40B4-BE49-F238E27FC236}">
                <a16:creationId xmlns:a16="http://schemas.microsoft.com/office/drawing/2014/main" id="{EC2DFD46-BF74-47BA-A496-92ED1979C360}"/>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13" name="Title 1">
            <a:extLst>
              <a:ext uri="{FF2B5EF4-FFF2-40B4-BE49-F238E27FC236}">
                <a16:creationId xmlns:a16="http://schemas.microsoft.com/office/drawing/2014/main" id="{EF788279-D710-447A-9E71-4D1344575691}"/>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endParaRPr lang="en-US" noProof="0" dirty="0"/>
          </a:p>
        </p:txBody>
      </p:sp>
    </p:spTree>
    <p:extLst>
      <p:ext uri="{BB962C8B-B14F-4D97-AF65-F5344CB8AC3E}">
        <p14:creationId xmlns:p14="http://schemas.microsoft.com/office/powerpoint/2010/main" val="378975897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C2A6B906-ACDA-40FD-8AC8-0B693AB12796}"/>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19" name="Freeform 5">
              <a:extLst>
                <a:ext uri="{FF2B5EF4-FFF2-40B4-BE49-F238E27FC236}">
                  <a16:creationId xmlns:a16="http://schemas.microsoft.com/office/drawing/2014/main" id="{717F7366-5A99-4065-90C2-AE7DF5DD0F44}"/>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0" name="Freeform 6">
              <a:extLst>
                <a:ext uri="{FF2B5EF4-FFF2-40B4-BE49-F238E27FC236}">
                  <a16:creationId xmlns:a16="http://schemas.microsoft.com/office/drawing/2014/main" id="{90A089CA-63B9-4456-B0B1-17C75EBFB982}"/>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2" name="Freeform 7">
              <a:extLst>
                <a:ext uri="{FF2B5EF4-FFF2-40B4-BE49-F238E27FC236}">
                  <a16:creationId xmlns:a16="http://schemas.microsoft.com/office/drawing/2014/main" id="{8D36B2D1-BCFE-43FC-8743-7B7A30E1AD5D}"/>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14" name="Content Placeholder 2">
            <a:extLst>
              <a:ext uri="{FF2B5EF4-FFF2-40B4-BE49-F238E27FC236}">
                <a16:creationId xmlns:a16="http://schemas.microsoft.com/office/drawing/2014/main" id="{079DA8F4-EDD3-4D62-A90B-8C3C1AFB0083}"/>
              </a:ext>
            </a:extLst>
          </p:cNvPr>
          <p:cNvSpPr>
            <a:spLocks noGrp="1"/>
          </p:cNvSpPr>
          <p:nvPr>
            <p:ph sz="half" idx="1"/>
          </p:nvPr>
        </p:nvSpPr>
        <p:spPr>
          <a:xfrm>
            <a:off x="515938" y="1825625"/>
            <a:ext cx="5503862" cy="435133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7" name="Content Placeholder 3">
            <a:extLst>
              <a:ext uri="{FF2B5EF4-FFF2-40B4-BE49-F238E27FC236}">
                <a16:creationId xmlns:a16="http://schemas.microsoft.com/office/drawing/2014/main" id="{DA0DA994-B4A9-447A-BEBF-3EA31D3755A2}"/>
              </a:ext>
            </a:extLst>
          </p:cNvPr>
          <p:cNvSpPr>
            <a:spLocks noGrp="1"/>
          </p:cNvSpPr>
          <p:nvPr>
            <p:ph sz="half" idx="2"/>
          </p:nvPr>
        </p:nvSpPr>
        <p:spPr>
          <a:xfrm>
            <a:off x="6172200" y="1825625"/>
            <a:ext cx="5181600" cy="435133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pic>
        <p:nvPicPr>
          <p:cNvPr id="13" name="Picture 12">
            <a:extLst>
              <a:ext uri="{FF2B5EF4-FFF2-40B4-BE49-F238E27FC236}">
                <a16:creationId xmlns:a16="http://schemas.microsoft.com/office/drawing/2014/main" id="{332150F9-14BF-4DCB-884D-49596914C290}"/>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21" name="Title 1">
            <a:extLst>
              <a:ext uri="{FF2B5EF4-FFF2-40B4-BE49-F238E27FC236}">
                <a16:creationId xmlns:a16="http://schemas.microsoft.com/office/drawing/2014/main" id="{19DEF115-82C2-4E9D-A22C-8DA561FB37B8}"/>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endParaRPr lang="en-US" noProof="0" dirty="0"/>
          </a:p>
        </p:txBody>
      </p:sp>
    </p:spTree>
    <p:extLst>
      <p:ext uri="{BB962C8B-B14F-4D97-AF65-F5344CB8AC3E}">
        <p14:creationId xmlns:p14="http://schemas.microsoft.com/office/powerpoint/2010/main" val="209293422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616F52B4-215E-4237-893C-E22B23804744}"/>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22" name="Freeform 5">
              <a:extLst>
                <a:ext uri="{FF2B5EF4-FFF2-40B4-BE49-F238E27FC236}">
                  <a16:creationId xmlns:a16="http://schemas.microsoft.com/office/drawing/2014/main" id="{B7C40C77-B795-4B07-B92D-2E8A56635773}"/>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3" name="Freeform 6">
              <a:extLst>
                <a:ext uri="{FF2B5EF4-FFF2-40B4-BE49-F238E27FC236}">
                  <a16:creationId xmlns:a16="http://schemas.microsoft.com/office/drawing/2014/main" id="{6E703A1E-5F10-4BB5-9D52-77CB6F5994C0}"/>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4" name="Freeform 7">
              <a:extLst>
                <a:ext uri="{FF2B5EF4-FFF2-40B4-BE49-F238E27FC236}">
                  <a16:creationId xmlns:a16="http://schemas.microsoft.com/office/drawing/2014/main" id="{22CEE04C-09CE-41CF-937D-EC2D3C23ECC6}"/>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14" name="Text Placeholder 2">
            <a:extLst>
              <a:ext uri="{FF2B5EF4-FFF2-40B4-BE49-F238E27FC236}">
                <a16:creationId xmlns:a16="http://schemas.microsoft.com/office/drawing/2014/main" id="{774CF4BA-8DCB-42CF-A2C4-D6AF95EE3F54}"/>
              </a:ext>
            </a:extLst>
          </p:cNvPr>
          <p:cNvSpPr>
            <a:spLocks noGrp="1"/>
          </p:cNvSpPr>
          <p:nvPr>
            <p:ph type="body" idx="1"/>
          </p:nvPr>
        </p:nvSpPr>
        <p:spPr>
          <a:xfrm>
            <a:off x="515938" y="1681163"/>
            <a:ext cx="5157787" cy="823912"/>
          </a:xfrm>
        </p:spPr>
        <p:txBody>
          <a:bodyPr anchor="b"/>
          <a:lstStyle>
            <a:lvl1pPr marL="0" indent="0">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7" name="Content Placeholder 3">
            <a:extLst>
              <a:ext uri="{FF2B5EF4-FFF2-40B4-BE49-F238E27FC236}">
                <a16:creationId xmlns:a16="http://schemas.microsoft.com/office/drawing/2014/main" id="{67BA8B6E-A28D-4658-8C91-6CA7BD539B85}"/>
              </a:ext>
            </a:extLst>
          </p:cNvPr>
          <p:cNvSpPr>
            <a:spLocks noGrp="1"/>
          </p:cNvSpPr>
          <p:nvPr>
            <p:ph sz="half" idx="2"/>
          </p:nvPr>
        </p:nvSpPr>
        <p:spPr>
          <a:xfrm>
            <a:off x="515938" y="2505075"/>
            <a:ext cx="5157787" cy="368458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8" name="Text Placeholder 4">
            <a:extLst>
              <a:ext uri="{FF2B5EF4-FFF2-40B4-BE49-F238E27FC236}">
                <a16:creationId xmlns:a16="http://schemas.microsoft.com/office/drawing/2014/main" id="{F73B3215-82DB-4DBF-9E77-3AE2308C6920}"/>
              </a:ext>
            </a:extLst>
          </p:cNvPr>
          <p:cNvSpPr>
            <a:spLocks noGrp="1"/>
          </p:cNvSpPr>
          <p:nvPr>
            <p:ph type="body" sz="quarter" idx="3"/>
          </p:nvPr>
        </p:nvSpPr>
        <p:spPr>
          <a:xfrm>
            <a:off x="6172200" y="1681163"/>
            <a:ext cx="5183188" cy="823912"/>
          </a:xfrm>
        </p:spPr>
        <p:txBody>
          <a:bodyPr anchor="b"/>
          <a:lstStyle>
            <a:lvl1pPr marL="0" indent="0">
              <a:buNone/>
              <a:defRPr sz="2400" b="1">
                <a:solidFill>
                  <a:schemeClr val="accent5"/>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9" name="Content Placeholder 5">
            <a:extLst>
              <a:ext uri="{FF2B5EF4-FFF2-40B4-BE49-F238E27FC236}">
                <a16:creationId xmlns:a16="http://schemas.microsoft.com/office/drawing/2014/main" id="{8DFD34E8-36CC-4FFE-926B-C170208FEDB8}"/>
              </a:ext>
            </a:extLst>
          </p:cNvPr>
          <p:cNvSpPr>
            <a:spLocks noGrp="1"/>
          </p:cNvSpPr>
          <p:nvPr>
            <p:ph sz="quarter" idx="4"/>
          </p:nvPr>
        </p:nvSpPr>
        <p:spPr>
          <a:xfrm>
            <a:off x="6172200" y="2505075"/>
            <a:ext cx="5183188" cy="368458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pic>
        <p:nvPicPr>
          <p:cNvPr id="21" name="Picture 20">
            <a:extLst>
              <a:ext uri="{FF2B5EF4-FFF2-40B4-BE49-F238E27FC236}">
                <a16:creationId xmlns:a16="http://schemas.microsoft.com/office/drawing/2014/main" id="{03383C6B-3BE4-4380-AF26-1C21492FCE8A}"/>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25" name="Title 1">
            <a:extLst>
              <a:ext uri="{FF2B5EF4-FFF2-40B4-BE49-F238E27FC236}">
                <a16:creationId xmlns:a16="http://schemas.microsoft.com/office/drawing/2014/main" id="{AE3770E9-CB74-47B0-8229-91F6F756015E}"/>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endParaRPr lang="en-US" noProof="0" dirty="0"/>
          </a:p>
        </p:txBody>
      </p:sp>
    </p:spTree>
    <p:extLst>
      <p:ext uri="{BB962C8B-B14F-4D97-AF65-F5344CB8AC3E}">
        <p14:creationId xmlns:p14="http://schemas.microsoft.com/office/powerpoint/2010/main" val="246179461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C57825D7-DD33-4B70-BBBE-D46E7A5352EC}"/>
              </a:ext>
            </a:extLst>
          </p:cNvPr>
          <p:cNvSpPr>
            <a:spLocks noGrp="1"/>
          </p:cNvSpPr>
          <p:nvPr>
            <p:ph type="pic" idx="1"/>
          </p:nvPr>
        </p:nvSpPr>
        <p:spPr>
          <a:xfrm>
            <a:off x="6096000" y="768485"/>
            <a:ext cx="5305662" cy="5305662"/>
          </a:xfrm>
          <a:custGeom>
            <a:avLst/>
            <a:gdLst>
              <a:gd name="connsiteX0" fmla="*/ 2652831 w 5305662"/>
              <a:gd name="connsiteY0" fmla="*/ 0 h 5305662"/>
              <a:gd name="connsiteX1" fmla="*/ 5305662 w 5305662"/>
              <a:gd name="connsiteY1" fmla="*/ 2652831 h 5305662"/>
              <a:gd name="connsiteX2" fmla="*/ 2652831 w 5305662"/>
              <a:gd name="connsiteY2" fmla="*/ 5305662 h 5305662"/>
              <a:gd name="connsiteX3" fmla="*/ 0 w 5305662"/>
              <a:gd name="connsiteY3" fmla="*/ 2652831 h 5305662"/>
              <a:gd name="connsiteX4" fmla="*/ 2652831 w 5305662"/>
              <a:gd name="connsiteY4" fmla="*/ 0 h 53056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5662" h="5305662">
                <a:moveTo>
                  <a:pt x="2652831" y="0"/>
                </a:moveTo>
                <a:cubicBezTo>
                  <a:pt x="4117949" y="0"/>
                  <a:pt x="5305662" y="1187713"/>
                  <a:pt x="5305662" y="2652831"/>
                </a:cubicBezTo>
                <a:cubicBezTo>
                  <a:pt x="5305662" y="4117949"/>
                  <a:pt x="4117949" y="5305662"/>
                  <a:pt x="2652831" y="5305662"/>
                </a:cubicBezTo>
                <a:cubicBezTo>
                  <a:pt x="1187713" y="5305662"/>
                  <a:pt x="0" y="4117949"/>
                  <a:pt x="0" y="2652831"/>
                </a:cubicBezTo>
                <a:cubicBezTo>
                  <a:pt x="0" y="1187713"/>
                  <a:pt x="1187713" y="0"/>
                  <a:pt x="2652831" y="0"/>
                </a:cubicBezTo>
                <a:close/>
              </a:path>
            </a:pathLst>
          </a:custGeom>
          <a:solidFill>
            <a:schemeClr val="bg2"/>
          </a:solidFill>
        </p:spPr>
        <p:txBody>
          <a:bodyPr wrap="square" anchor="ctr">
            <a:noAutofit/>
          </a:bodyPr>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US" noProof="0" dirty="0"/>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flipH="1">
            <a:off x="5400786" y="-2003509"/>
            <a:ext cx="8917229" cy="10769768"/>
            <a:chOff x="11114088" y="2241550"/>
            <a:chExt cx="1905000" cy="2354263"/>
          </a:xfrm>
          <a:solidFill>
            <a:schemeClr val="bg2">
              <a:alpha val="91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19" name="Title 1">
            <a:extLst>
              <a:ext uri="{FF2B5EF4-FFF2-40B4-BE49-F238E27FC236}">
                <a16:creationId xmlns:a16="http://schemas.microsoft.com/office/drawing/2014/main" id="{19A1397F-1946-4CBE-9EC5-159C3CBC78B6}"/>
              </a:ext>
            </a:extLst>
          </p:cNvPr>
          <p:cNvSpPr>
            <a:spLocks noGrp="1"/>
          </p:cNvSpPr>
          <p:nvPr>
            <p:ph type="title"/>
          </p:nvPr>
        </p:nvSpPr>
        <p:spPr>
          <a:xfrm>
            <a:off x="839788" y="457200"/>
            <a:ext cx="3932237" cy="1600200"/>
          </a:xfrm>
        </p:spPr>
        <p:txBody>
          <a:bodyPr anchor="b"/>
          <a:lstStyle>
            <a:lvl1pPr>
              <a:defRPr sz="3200"/>
            </a:lvl1pPr>
          </a:lstStyle>
          <a:p>
            <a:r>
              <a:rPr lang="en-US" noProof="0"/>
              <a:t>Click to edit Master title style</a:t>
            </a:r>
            <a:endParaRPr lang="en-US" noProof="0" dirty="0"/>
          </a:p>
        </p:txBody>
      </p:sp>
      <p:sp>
        <p:nvSpPr>
          <p:cNvPr id="20" name="Text Placeholder 3">
            <a:extLst>
              <a:ext uri="{FF2B5EF4-FFF2-40B4-BE49-F238E27FC236}">
                <a16:creationId xmlns:a16="http://schemas.microsoft.com/office/drawing/2014/main" id="{C535F2AB-153E-44A9-97BE-00553BEC1770}"/>
              </a:ext>
            </a:extLst>
          </p:cNvPr>
          <p:cNvSpPr>
            <a:spLocks noGrp="1"/>
          </p:cNvSpPr>
          <p:nvPr>
            <p:ph type="body" sz="half" idx="2"/>
          </p:nvPr>
        </p:nvSpPr>
        <p:spPr>
          <a:xfrm>
            <a:off x="839788" y="2057400"/>
            <a:ext cx="3932237" cy="3811588"/>
          </a:xfrm>
        </p:spPr>
        <p:txBody>
          <a:bodyPr/>
          <a:lstStyle>
            <a:lvl1pPr marL="0" indent="0">
              <a:buFont typeface="Arial" panose="020B0604020202020204" pitchFamily="34" charse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pic>
        <p:nvPicPr>
          <p:cNvPr id="8" name="Picture 7">
            <a:extLst>
              <a:ext uri="{FF2B5EF4-FFF2-40B4-BE49-F238E27FC236}">
                <a16:creationId xmlns:a16="http://schemas.microsoft.com/office/drawing/2014/main" id="{06298D65-1027-4897-A948-DCEEF8FC3D98}"/>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Tree>
    <p:extLst>
      <p:ext uri="{BB962C8B-B14F-4D97-AF65-F5344CB8AC3E}">
        <p14:creationId xmlns:p14="http://schemas.microsoft.com/office/powerpoint/2010/main" val="210718574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9F866E5C-B8AA-4805-B232-831BA01AAF16}"/>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20" name="Freeform 5">
              <a:extLst>
                <a:ext uri="{FF2B5EF4-FFF2-40B4-BE49-F238E27FC236}">
                  <a16:creationId xmlns:a16="http://schemas.microsoft.com/office/drawing/2014/main" id="{F98614F0-2DA3-4F29-8CB3-D61424AC8506}"/>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2" name="Freeform 6">
              <a:extLst>
                <a:ext uri="{FF2B5EF4-FFF2-40B4-BE49-F238E27FC236}">
                  <a16:creationId xmlns:a16="http://schemas.microsoft.com/office/drawing/2014/main" id="{66D52F08-13EC-4AB4-BB79-89A5395A03BF}"/>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3" name="Freeform 7">
              <a:extLst>
                <a:ext uri="{FF2B5EF4-FFF2-40B4-BE49-F238E27FC236}">
                  <a16:creationId xmlns:a16="http://schemas.microsoft.com/office/drawing/2014/main" id="{2544236D-8C3A-41EF-9A68-C84A8A7D0F5A}"/>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14" name="Title 1">
            <a:extLst>
              <a:ext uri="{FF2B5EF4-FFF2-40B4-BE49-F238E27FC236}">
                <a16:creationId xmlns:a16="http://schemas.microsoft.com/office/drawing/2014/main" id="{9009D5C6-6206-4291-8037-67DC025F0B4C}"/>
              </a:ext>
            </a:extLst>
          </p:cNvPr>
          <p:cNvSpPr>
            <a:spLocks noGrp="1"/>
          </p:cNvSpPr>
          <p:nvPr>
            <p:ph type="title"/>
          </p:nvPr>
        </p:nvSpPr>
        <p:spPr>
          <a:xfrm>
            <a:off x="839788" y="457200"/>
            <a:ext cx="3932237" cy="1600200"/>
          </a:xfrm>
        </p:spPr>
        <p:txBody>
          <a:bodyPr anchor="b"/>
          <a:lstStyle>
            <a:lvl1pPr>
              <a:defRPr sz="3200"/>
            </a:lvl1pPr>
          </a:lstStyle>
          <a:p>
            <a:r>
              <a:rPr lang="en-US" noProof="0"/>
              <a:t>Click to edit Master title style</a:t>
            </a:r>
            <a:endParaRPr lang="en-US" noProof="0" dirty="0"/>
          </a:p>
        </p:txBody>
      </p:sp>
      <p:sp>
        <p:nvSpPr>
          <p:cNvPr id="17" name="Text Placeholder 3">
            <a:extLst>
              <a:ext uri="{FF2B5EF4-FFF2-40B4-BE49-F238E27FC236}">
                <a16:creationId xmlns:a16="http://schemas.microsoft.com/office/drawing/2014/main" id="{BEB643FD-AA85-4A43-8EBD-AFD10DD987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18" name="Content Placeholder 2">
            <a:extLst>
              <a:ext uri="{FF2B5EF4-FFF2-40B4-BE49-F238E27FC236}">
                <a16:creationId xmlns:a16="http://schemas.microsoft.com/office/drawing/2014/main" id="{9001F313-F798-43BE-AFF0-A68C84C3640D}"/>
              </a:ext>
            </a:extLst>
          </p:cNvPr>
          <p:cNvSpPr>
            <a:spLocks noGrp="1"/>
          </p:cNvSpPr>
          <p:nvPr>
            <p:ph idx="1"/>
          </p:nvPr>
        </p:nvSpPr>
        <p:spPr>
          <a:xfrm>
            <a:off x="5183188" y="457201"/>
            <a:ext cx="6172200" cy="54038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pic>
        <p:nvPicPr>
          <p:cNvPr id="13" name="Picture 12">
            <a:extLst>
              <a:ext uri="{FF2B5EF4-FFF2-40B4-BE49-F238E27FC236}">
                <a16:creationId xmlns:a16="http://schemas.microsoft.com/office/drawing/2014/main" id="{91881DEA-0ECB-4310-ADF5-4337ACB4338B}"/>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Tree>
    <p:extLst>
      <p:ext uri="{BB962C8B-B14F-4D97-AF65-F5344CB8AC3E}">
        <p14:creationId xmlns:p14="http://schemas.microsoft.com/office/powerpoint/2010/main" val="30253102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_0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6299464-ED20-4919-8B3A-2CFAE8DA2347}"/>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2456FD49-C258-4333-9422-358C976A341C}"/>
              </a:ext>
            </a:extLst>
          </p:cNvPr>
          <p:cNvSpPr>
            <a:spLocks noGrp="1"/>
          </p:cNvSpPr>
          <p:nvPr>
            <p:ph type="ctrTitle" hasCustomPrompt="1"/>
          </p:nvPr>
        </p:nvSpPr>
        <p:spPr>
          <a:xfrm>
            <a:off x="6343650" y="2173288"/>
            <a:ext cx="5143500" cy="2090808"/>
          </a:xfrm>
        </p:spPr>
        <p:txBody>
          <a:bodyPr anchor="b">
            <a:noAutofit/>
          </a:bodyPr>
          <a:lstStyle>
            <a:lvl1pPr algn="l">
              <a:defRPr sz="5400" b="1" cap="all" baseline="0">
                <a:solidFill>
                  <a:schemeClr val="bg1"/>
                </a:solidFill>
                <a:latin typeface="+mj-lt"/>
              </a:defRPr>
            </a:lvl1pPr>
          </a:lstStyle>
          <a:p>
            <a:r>
              <a:rPr lang="en-US" noProof="0" dirty="0"/>
              <a:t>Title comes here</a:t>
            </a:r>
          </a:p>
        </p:txBody>
      </p:sp>
      <p:sp>
        <p:nvSpPr>
          <p:cNvPr id="3" name="Subtitle 2">
            <a:extLst>
              <a:ext uri="{FF2B5EF4-FFF2-40B4-BE49-F238E27FC236}">
                <a16:creationId xmlns:a16="http://schemas.microsoft.com/office/drawing/2014/main" id="{59758E15-A93D-4FB9-843D-1490E27A151B}"/>
              </a:ext>
            </a:extLst>
          </p:cNvPr>
          <p:cNvSpPr>
            <a:spLocks noGrp="1"/>
          </p:cNvSpPr>
          <p:nvPr>
            <p:ph type="subTitle" idx="1"/>
          </p:nvPr>
        </p:nvSpPr>
        <p:spPr>
          <a:xfrm>
            <a:off x="6343650" y="4279971"/>
            <a:ext cx="5143500" cy="503167"/>
          </a:xfrm>
        </p:spPr>
        <p:txBody>
          <a:bodyPr>
            <a:noAutofit/>
          </a:bodyPr>
          <a:lstStyle>
            <a:lvl1pPr marL="0" indent="0" algn="l">
              <a:buNone/>
              <a:defRPr sz="1800" b="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US" noProof="0" dirty="0"/>
          </a:p>
        </p:txBody>
      </p:sp>
      <p:sp>
        <p:nvSpPr>
          <p:cNvPr id="13" name="Picture Placeholder 12">
            <a:extLst>
              <a:ext uri="{FF2B5EF4-FFF2-40B4-BE49-F238E27FC236}">
                <a16:creationId xmlns:a16="http://schemas.microsoft.com/office/drawing/2014/main" id="{BCCC559D-0EC3-432C-B397-6897B366DF36}"/>
              </a:ext>
            </a:extLst>
          </p:cNvPr>
          <p:cNvSpPr>
            <a:spLocks noGrp="1"/>
          </p:cNvSpPr>
          <p:nvPr>
            <p:ph type="pic" sz="quarter" idx="10"/>
          </p:nvPr>
        </p:nvSpPr>
        <p:spPr>
          <a:xfrm>
            <a:off x="710812" y="728545"/>
            <a:ext cx="5305661" cy="5305661"/>
          </a:xfrm>
          <a:prstGeom prst="ellipse">
            <a:avLst/>
          </a:prstGeom>
          <a:solidFill>
            <a:schemeClr val="bg2"/>
          </a:solidFill>
        </p:spPr>
        <p:txBody>
          <a:bodyPr anchor="ctr"/>
          <a:lstStyle>
            <a:lvl1pPr marL="0" indent="0" algn="ctr">
              <a:buNone/>
              <a:defRPr/>
            </a:lvl1pPr>
          </a:lstStyle>
          <a:p>
            <a:r>
              <a:rPr lang="en-US" noProof="0"/>
              <a:t>Click icon to add picture</a:t>
            </a:r>
            <a:endParaRPr lang="en-US" noProof="0" dirty="0"/>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1">
              <a:alpha val="16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pic>
        <p:nvPicPr>
          <p:cNvPr id="9" name="Picture 8">
            <a:extLst>
              <a:ext uri="{FF2B5EF4-FFF2-40B4-BE49-F238E27FC236}">
                <a16:creationId xmlns:a16="http://schemas.microsoft.com/office/drawing/2014/main" id="{4FE28ACC-E44C-4381-B768-0310810E78D2}"/>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10015850" y="391862"/>
            <a:ext cx="1745251" cy="673365"/>
          </a:xfrm>
          <a:prstGeom prst="rect">
            <a:avLst/>
          </a:prstGeom>
        </p:spPr>
      </p:pic>
      <p:cxnSp>
        <p:nvCxnSpPr>
          <p:cNvPr id="5" name="Straight Connector 4">
            <a:extLst>
              <a:ext uri="{FF2B5EF4-FFF2-40B4-BE49-F238E27FC236}">
                <a16:creationId xmlns:a16="http://schemas.microsoft.com/office/drawing/2014/main" id="{819AFA09-F4B1-493D-BCAD-FF30C20CD1AA}"/>
              </a:ext>
            </a:extLst>
          </p:cNvPr>
          <p:cNvCxnSpPr/>
          <p:nvPr userDrawn="1"/>
        </p:nvCxnSpPr>
        <p:spPr>
          <a:xfrm>
            <a:off x="6469778" y="4233582"/>
            <a:ext cx="253233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214083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pos="7333" userDrawn="1">
          <p15:clr>
            <a:srgbClr val="FBAE40"/>
          </p15:clr>
        </p15:guide>
        <p15:guide id="4" pos="362"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with Imag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9087E09-D75F-4E26-B01E-A1A09BA2EA70}"/>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AF7A70B7-7ADE-4E0B-B956-363B0B1AA613}"/>
              </a:ext>
            </a:extLst>
          </p:cNvPr>
          <p:cNvSpPr>
            <a:spLocks noGrp="1"/>
          </p:cNvSpPr>
          <p:nvPr>
            <p:ph type="title"/>
          </p:nvPr>
        </p:nvSpPr>
        <p:spPr>
          <a:xfrm>
            <a:off x="831850" y="182563"/>
            <a:ext cx="10515600" cy="940181"/>
          </a:xfrm>
        </p:spPr>
        <p:txBody>
          <a:bodyPr anchor="b">
            <a:noAutofit/>
          </a:bodyPr>
          <a:lstStyle>
            <a:lvl1pPr algn="ctr">
              <a:defRPr sz="4000" b="1" cap="all" baseline="0">
                <a:solidFill>
                  <a:schemeClr val="bg1"/>
                </a:solidFill>
              </a:defRPr>
            </a:lvl1pPr>
          </a:lstStyle>
          <a:p>
            <a:r>
              <a:rPr lang="en-US" noProof="0"/>
              <a:t>Click to edit Master title style</a:t>
            </a:r>
          </a:p>
        </p:txBody>
      </p:sp>
      <p:sp>
        <p:nvSpPr>
          <p:cNvPr id="3" name="Text Placeholder 2">
            <a:extLst>
              <a:ext uri="{FF2B5EF4-FFF2-40B4-BE49-F238E27FC236}">
                <a16:creationId xmlns:a16="http://schemas.microsoft.com/office/drawing/2014/main" id="{4ACB5603-8A62-4D45-B6EF-0D7E2D5FC4F7}"/>
              </a:ext>
            </a:extLst>
          </p:cNvPr>
          <p:cNvSpPr>
            <a:spLocks noGrp="1"/>
          </p:cNvSpPr>
          <p:nvPr>
            <p:ph type="body" idx="1" hasCustomPrompt="1"/>
          </p:nvPr>
        </p:nvSpPr>
        <p:spPr>
          <a:xfrm>
            <a:off x="2139388" y="1154832"/>
            <a:ext cx="7900525" cy="764460"/>
          </a:xfrm>
        </p:spPr>
        <p:txBody>
          <a:bodyPr>
            <a:noAutofit/>
          </a:bodyPr>
          <a:lstStyle>
            <a:lvl1pPr marL="0" indent="0" algn="ctr">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Dummy Text Comes Here</a:t>
            </a:r>
          </a:p>
        </p:txBody>
      </p:sp>
      <p:pic>
        <p:nvPicPr>
          <p:cNvPr id="8" name="Picture 7">
            <a:extLst>
              <a:ext uri="{FF2B5EF4-FFF2-40B4-BE49-F238E27FC236}">
                <a16:creationId xmlns:a16="http://schemas.microsoft.com/office/drawing/2014/main" id="{25FC40B0-ED27-47E5-A3C2-32A8418567EE}"/>
              </a:ext>
            </a:extLst>
          </p:cNvPr>
          <p:cNvPicPr>
            <a:picLocks noChangeAspect="1"/>
          </p:cNvPicPr>
          <p:nvPr userDrawn="1"/>
        </p:nvPicPr>
        <p:blipFill>
          <a:blip r:embed="rId2">
            <a:biLevel thresh="25000"/>
            <a:extLst>
              <a:ext uri="{28A0092B-C50C-407E-A947-70E740481C1C}">
                <a14:useLocalDpi xmlns:a14="http://schemas.microsoft.com/office/drawing/2010/main"/>
              </a:ext>
            </a:extLst>
          </a:blip>
          <a:stretch>
            <a:fillRect/>
          </a:stretch>
        </p:blipFill>
        <p:spPr>
          <a:xfrm>
            <a:off x="469638" y="6260507"/>
            <a:ext cx="1075427" cy="414929"/>
          </a:xfrm>
          <a:prstGeom prst="rect">
            <a:avLst/>
          </a:prstGeom>
        </p:spPr>
      </p:pic>
      <p:sp>
        <p:nvSpPr>
          <p:cNvPr id="11" name="Oval 10">
            <a:extLst>
              <a:ext uri="{FF2B5EF4-FFF2-40B4-BE49-F238E27FC236}">
                <a16:creationId xmlns:a16="http://schemas.microsoft.com/office/drawing/2014/main" id="{8931D2A9-0B92-4197-8802-80424C14EA7E}"/>
              </a:ext>
            </a:extLst>
          </p:cNvPr>
          <p:cNvSpPr/>
          <p:nvPr userDrawn="1"/>
        </p:nvSpPr>
        <p:spPr>
          <a:xfrm>
            <a:off x="11371669" y="6409397"/>
            <a:ext cx="280051" cy="28005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Slide Number Placeholder 5">
            <a:extLst>
              <a:ext uri="{FF2B5EF4-FFF2-40B4-BE49-F238E27FC236}">
                <a16:creationId xmlns:a16="http://schemas.microsoft.com/office/drawing/2014/main" id="{533B74B0-30B9-45C2-9AE6-45D1978AAFAE}"/>
              </a:ext>
            </a:extLst>
          </p:cNvPr>
          <p:cNvSpPr>
            <a:spLocks noGrp="1"/>
          </p:cNvSpPr>
          <p:nvPr>
            <p:ph type="sldNum" sz="quarter" idx="12"/>
          </p:nvPr>
        </p:nvSpPr>
        <p:spPr>
          <a:xfrm>
            <a:off x="11363696" y="6455739"/>
            <a:ext cx="294460" cy="187367"/>
          </a:xfrm>
        </p:spPr>
        <p:txBody>
          <a:bodyPr lIns="0" tIns="0" rIns="0" bIns="0"/>
          <a:lstStyle>
            <a:lvl1pPr algn="ctr">
              <a:defRPr sz="900">
                <a:solidFill>
                  <a:srgbClr val="2C567A"/>
                </a:solidFill>
                <a:latin typeface="+mn-lt"/>
              </a:defRPr>
            </a:lvl1pPr>
          </a:lstStyle>
          <a:p>
            <a:fld id="{9EC71654-96A5-4280-94F3-931C61A9F92C}" type="slidenum">
              <a:rPr lang="en-US" noProof="0" smtClean="0"/>
              <a:pPr/>
              <a:t>‹#›</a:t>
            </a:fld>
            <a:endParaRPr lang="en-US" noProof="0" dirty="0"/>
          </a:p>
        </p:txBody>
      </p:sp>
      <p:sp>
        <p:nvSpPr>
          <p:cNvPr id="15" name="Picture Placeholder 14">
            <a:extLst>
              <a:ext uri="{FF2B5EF4-FFF2-40B4-BE49-F238E27FC236}">
                <a16:creationId xmlns:a16="http://schemas.microsoft.com/office/drawing/2014/main" id="{B5A30B6B-EEDB-4142-8138-D50F5A307D76}"/>
              </a:ext>
            </a:extLst>
          </p:cNvPr>
          <p:cNvSpPr>
            <a:spLocks noGrp="1"/>
          </p:cNvSpPr>
          <p:nvPr>
            <p:ph type="pic" sz="quarter" idx="13"/>
          </p:nvPr>
        </p:nvSpPr>
        <p:spPr>
          <a:xfrm>
            <a:off x="2993041" y="2270376"/>
            <a:ext cx="6206400" cy="4587625"/>
          </a:xfrm>
          <a:custGeom>
            <a:avLst/>
            <a:gdLst>
              <a:gd name="connsiteX0" fmla="*/ 3103200 w 6206400"/>
              <a:gd name="connsiteY0" fmla="*/ 0 h 4587625"/>
              <a:gd name="connsiteX1" fmla="*/ 6206400 w 6206400"/>
              <a:gd name="connsiteY1" fmla="*/ 3103200 h 4587625"/>
              <a:gd name="connsiteX2" fmla="*/ 5831861 w 6206400"/>
              <a:gd name="connsiteY2" fmla="*/ 4582370 h 4587625"/>
              <a:gd name="connsiteX3" fmla="*/ 5828668 w 6206400"/>
              <a:gd name="connsiteY3" fmla="*/ 4587625 h 4587625"/>
              <a:gd name="connsiteX4" fmla="*/ 377733 w 6206400"/>
              <a:gd name="connsiteY4" fmla="*/ 4587625 h 4587625"/>
              <a:gd name="connsiteX5" fmla="*/ 374540 w 6206400"/>
              <a:gd name="connsiteY5" fmla="*/ 4582370 h 4587625"/>
              <a:gd name="connsiteX6" fmla="*/ 0 w 6206400"/>
              <a:gd name="connsiteY6" fmla="*/ 3103200 h 4587625"/>
              <a:gd name="connsiteX7" fmla="*/ 3103200 w 6206400"/>
              <a:gd name="connsiteY7" fmla="*/ 0 h 458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06400" h="4587625">
                <a:moveTo>
                  <a:pt x="3103200" y="0"/>
                </a:moveTo>
                <a:cubicBezTo>
                  <a:pt x="4817050" y="0"/>
                  <a:pt x="6206400" y="1389350"/>
                  <a:pt x="6206400" y="3103200"/>
                </a:cubicBezTo>
                <a:cubicBezTo>
                  <a:pt x="6206400" y="3638778"/>
                  <a:pt x="6070721" y="4142667"/>
                  <a:pt x="5831861" y="4582370"/>
                </a:cubicBezTo>
                <a:lnTo>
                  <a:pt x="5828668" y="4587625"/>
                </a:lnTo>
                <a:lnTo>
                  <a:pt x="377733" y="4587625"/>
                </a:lnTo>
                <a:lnTo>
                  <a:pt x="374540" y="4582370"/>
                </a:lnTo>
                <a:cubicBezTo>
                  <a:pt x="135679" y="4142667"/>
                  <a:pt x="0" y="3638778"/>
                  <a:pt x="0" y="3103200"/>
                </a:cubicBezTo>
                <a:cubicBezTo>
                  <a:pt x="0" y="1389350"/>
                  <a:pt x="1389350" y="0"/>
                  <a:pt x="3103200" y="0"/>
                </a:cubicBezTo>
                <a:close/>
              </a:path>
            </a:pathLst>
          </a:custGeom>
          <a:solidFill>
            <a:schemeClr val="bg2"/>
          </a:solidFill>
        </p:spPr>
        <p:txBody>
          <a:bodyPr wrap="square" anchor="ctr">
            <a:noAutofit/>
          </a:bodyPr>
          <a:lstStyle>
            <a:lvl1pPr marL="0" indent="0" algn="ctr">
              <a:buNone/>
              <a:defRPr sz="2400"/>
            </a:lvl1pPr>
          </a:lstStyle>
          <a:p>
            <a:r>
              <a:rPr lang="en-US" noProof="0"/>
              <a:t>Click icon to add picture</a:t>
            </a:r>
            <a:endParaRPr lang="en-US" noProof="0" dirty="0"/>
          </a:p>
        </p:txBody>
      </p:sp>
    </p:spTree>
    <p:extLst>
      <p:ext uri="{BB962C8B-B14F-4D97-AF65-F5344CB8AC3E}">
        <p14:creationId xmlns:p14="http://schemas.microsoft.com/office/powerpoint/2010/main" val="275049557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with Image">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FEE9886-36F0-4E06-A3A6-D8F00B0665A1}"/>
              </a:ext>
            </a:extLst>
          </p:cNvPr>
          <p:cNvSpPr>
            <a:spLocks noGrp="1"/>
          </p:cNvSpPr>
          <p:nvPr>
            <p:ph idx="1"/>
          </p:nvPr>
        </p:nvSpPr>
        <p:spPr>
          <a:xfrm>
            <a:off x="538960" y="1825625"/>
            <a:ext cx="4914189" cy="4351338"/>
          </a:xfrm>
        </p:spPr>
        <p:txBody>
          <a:bodyPr lIns="0" tIns="0" rIns="0" bIns="0">
            <a:noAutofit/>
          </a:bodyPr>
          <a:lstStyle>
            <a:lvl1pPr>
              <a:defRPr sz="2400"/>
            </a:lvl1pPr>
            <a:lvl2pPr>
              <a:defRPr sz="2000"/>
            </a:lvl2pPr>
            <a:lvl3pPr>
              <a:defRPr sz="1800"/>
            </a:lvl3pPr>
            <a:lvl4pPr>
              <a:defRPr sz="1600"/>
            </a:lvl4pPr>
            <a:lvl5pPr>
              <a:defRPr sz="16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pic>
        <p:nvPicPr>
          <p:cNvPr id="8" name="Picture 7">
            <a:extLst>
              <a:ext uri="{FF2B5EF4-FFF2-40B4-BE49-F238E27FC236}">
                <a16:creationId xmlns:a16="http://schemas.microsoft.com/office/drawing/2014/main" id="{676C557E-B5A7-4416-BCC0-5743550BF15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grpSp>
        <p:nvGrpSpPr>
          <p:cNvPr id="10" name="Group 9">
            <a:extLst>
              <a:ext uri="{FF2B5EF4-FFF2-40B4-BE49-F238E27FC236}">
                <a16:creationId xmlns:a16="http://schemas.microsoft.com/office/drawing/2014/main" id="{42E17FB3-B5C4-4B3A-A57B-C6493A9D0C66}"/>
              </a:ext>
            </a:extLst>
          </p:cNvPr>
          <p:cNvGrpSpPr/>
          <p:nvPr userDrawn="1"/>
        </p:nvGrpSpPr>
        <p:grpSpPr>
          <a:xfrm rot="8650774">
            <a:off x="5037655" y="4336093"/>
            <a:ext cx="1905000" cy="2354263"/>
            <a:chOff x="11114088" y="2241550"/>
            <a:chExt cx="1905000" cy="2354263"/>
          </a:xfrm>
          <a:solidFill>
            <a:schemeClr val="bg2"/>
          </a:solidFill>
        </p:grpSpPr>
        <p:sp>
          <p:nvSpPr>
            <p:cNvPr id="11" name="Freeform 5">
              <a:extLst>
                <a:ext uri="{FF2B5EF4-FFF2-40B4-BE49-F238E27FC236}">
                  <a16:creationId xmlns:a16="http://schemas.microsoft.com/office/drawing/2014/main" id="{DCA6C454-F761-4265-BB5E-DFD947CC3592}"/>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2" name="Freeform 6">
              <a:extLst>
                <a:ext uri="{FF2B5EF4-FFF2-40B4-BE49-F238E27FC236}">
                  <a16:creationId xmlns:a16="http://schemas.microsoft.com/office/drawing/2014/main" id="{6B853B2F-9E1C-4AC4-9344-8610498D5B52}"/>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3" name="Freeform 7">
              <a:extLst>
                <a:ext uri="{FF2B5EF4-FFF2-40B4-BE49-F238E27FC236}">
                  <a16:creationId xmlns:a16="http://schemas.microsoft.com/office/drawing/2014/main" id="{B7FCC84B-2235-4948-8277-8363DFC691A4}"/>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23" name="Picture Placeholder 22">
            <a:extLst>
              <a:ext uri="{FF2B5EF4-FFF2-40B4-BE49-F238E27FC236}">
                <a16:creationId xmlns:a16="http://schemas.microsoft.com/office/drawing/2014/main" id="{26619E66-5354-4D60-8529-27917AC037C0}"/>
              </a:ext>
            </a:extLst>
          </p:cNvPr>
          <p:cNvSpPr>
            <a:spLocks noGrp="1"/>
          </p:cNvSpPr>
          <p:nvPr>
            <p:ph type="pic" sz="quarter" idx="13"/>
          </p:nvPr>
        </p:nvSpPr>
        <p:spPr>
          <a:xfrm>
            <a:off x="5884648" y="0"/>
            <a:ext cx="6307353" cy="5780372"/>
          </a:xfrm>
          <a:custGeom>
            <a:avLst/>
            <a:gdLst>
              <a:gd name="connsiteX0" fmla="*/ 760444 w 6307353"/>
              <a:gd name="connsiteY0" fmla="*/ 0 h 5780372"/>
              <a:gd name="connsiteX1" fmla="*/ 6307353 w 6307353"/>
              <a:gd name="connsiteY1" fmla="*/ 0 h 5780372"/>
              <a:gd name="connsiteX2" fmla="*/ 6307353 w 6307353"/>
              <a:gd name="connsiteY2" fmla="*/ 4515612 h 5780372"/>
              <a:gd name="connsiteX3" fmla="*/ 6110746 w 6307353"/>
              <a:gd name="connsiteY3" fmla="*/ 4731934 h 5780372"/>
              <a:gd name="connsiteX4" fmla="*/ 3579592 w 6307353"/>
              <a:gd name="connsiteY4" fmla="*/ 5780372 h 5780372"/>
              <a:gd name="connsiteX5" fmla="*/ 0 w 6307353"/>
              <a:gd name="connsiteY5" fmla="*/ 2200780 h 5780372"/>
              <a:gd name="connsiteX6" fmla="*/ 611338 w 6307353"/>
              <a:gd name="connsiteY6" fmla="*/ 199396 h 5780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07353" h="5780372">
                <a:moveTo>
                  <a:pt x="760444" y="0"/>
                </a:moveTo>
                <a:lnTo>
                  <a:pt x="6307353" y="0"/>
                </a:lnTo>
                <a:lnTo>
                  <a:pt x="6307353" y="4515612"/>
                </a:lnTo>
                <a:lnTo>
                  <a:pt x="6110746" y="4731934"/>
                </a:lnTo>
                <a:cubicBezTo>
                  <a:pt x="5462967" y="5379713"/>
                  <a:pt x="4568069" y="5780372"/>
                  <a:pt x="3579592" y="5780372"/>
                </a:cubicBezTo>
                <a:cubicBezTo>
                  <a:pt x="1602638" y="5780372"/>
                  <a:pt x="0" y="4177734"/>
                  <a:pt x="0" y="2200780"/>
                </a:cubicBezTo>
                <a:cubicBezTo>
                  <a:pt x="0" y="1459422"/>
                  <a:pt x="225371" y="770703"/>
                  <a:pt x="611338" y="199396"/>
                </a:cubicBezTo>
                <a:close/>
              </a:path>
            </a:pathLst>
          </a:custGeom>
          <a:solidFill>
            <a:schemeClr val="bg2"/>
          </a:solidFill>
        </p:spPr>
        <p:txBody>
          <a:bodyPr wrap="square" anchor="ctr">
            <a:noAutofit/>
          </a:bodyPr>
          <a:lstStyle>
            <a:lvl1pPr marL="0" indent="0" algn="ctr">
              <a:buNone/>
              <a:defRPr/>
            </a:lvl1pPr>
          </a:lstStyle>
          <a:p>
            <a:r>
              <a:rPr lang="en-US" noProof="0"/>
              <a:t>Click icon to add picture</a:t>
            </a:r>
            <a:endParaRPr lang="en-US" noProof="0" dirty="0"/>
          </a:p>
        </p:txBody>
      </p:sp>
      <p:sp>
        <p:nvSpPr>
          <p:cNvPr id="14" name="Title 1">
            <a:extLst>
              <a:ext uri="{FF2B5EF4-FFF2-40B4-BE49-F238E27FC236}">
                <a16:creationId xmlns:a16="http://schemas.microsoft.com/office/drawing/2014/main" id="{2E646B4F-6CCB-724C-9D5E-6D5770023939}"/>
              </a:ext>
            </a:extLst>
          </p:cNvPr>
          <p:cNvSpPr>
            <a:spLocks noGrp="1"/>
          </p:cNvSpPr>
          <p:nvPr>
            <p:ph type="title"/>
          </p:nvPr>
        </p:nvSpPr>
        <p:spPr>
          <a:xfrm>
            <a:off x="515938" y="499595"/>
            <a:ext cx="4937211" cy="1325563"/>
          </a:xfrm>
        </p:spPr>
        <p:txBody>
          <a:bodyPr lIns="0" tIns="0" rIns="0" bIns="0">
            <a:noAutofit/>
          </a:bodyPr>
          <a:lstStyle>
            <a:lvl1pPr>
              <a:defRPr sz="3200" b="1" cap="all" baseline="0"/>
            </a:lvl1pPr>
          </a:lstStyle>
          <a:p>
            <a:r>
              <a:rPr lang="en-US" noProof="0"/>
              <a:t>Click to edit Master title style</a:t>
            </a:r>
            <a:endParaRPr lang="en-US" noProof="0" dirty="0"/>
          </a:p>
        </p:txBody>
      </p:sp>
    </p:spTree>
    <p:extLst>
      <p:ext uri="{BB962C8B-B14F-4D97-AF65-F5344CB8AC3E}">
        <p14:creationId xmlns:p14="http://schemas.microsoft.com/office/powerpoint/2010/main" val="16962084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0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970CD0-696D-4313-96BA-4AA72C813BD0}"/>
              </a:ext>
            </a:extLst>
          </p:cNvPr>
          <p:cNvSpPr>
            <a:spLocks noGrp="1"/>
          </p:cNvSpPr>
          <p:nvPr>
            <p:ph type="title"/>
          </p:nvPr>
        </p:nvSpPr>
        <p:spPr>
          <a:xfrm>
            <a:off x="515938" y="499595"/>
            <a:ext cx="4937211" cy="1325563"/>
          </a:xfrm>
        </p:spPr>
        <p:txBody>
          <a:bodyPr lIns="0" tIns="0" rIns="0" bIns="0">
            <a:noAutofit/>
          </a:bodyPr>
          <a:lstStyle>
            <a:lvl1pPr>
              <a:defRPr sz="3200" b="1" cap="all" baseline="0"/>
            </a:lvl1pPr>
          </a:lstStyle>
          <a:p>
            <a:r>
              <a:rPr lang="en-US" noProof="0"/>
              <a:t>Click to edit Master title style</a:t>
            </a:r>
          </a:p>
        </p:txBody>
      </p:sp>
      <p:sp>
        <p:nvSpPr>
          <p:cNvPr id="3" name="Content Placeholder 2">
            <a:extLst>
              <a:ext uri="{FF2B5EF4-FFF2-40B4-BE49-F238E27FC236}">
                <a16:creationId xmlns:a16="http://schemas.microsoft.com/office/drawing/2014/main" id="{0FEE9886-36F0-4E06-A3A6-D8F00B0665A1}"/>
              </a:ext>
            </a:extLst>
          </p:cNvPr>
          <p:cNvSpPr>
            <a:spLocks noGrp="1"/>
          </p:cNvSpPr>
          <p:nvPr>
            <p:ph idx="1" hasCustomPrompt="1"/>
          </p:nvPr>
        </p:nvSpPr>
        <p:spPr>
          <a:xfrm>
            <a:off x="538960" y="1825625"/>
            <a:ext cx="4914189" cy="4351338"/>
          </a:xfrm>
        </p:spPr>
        <p:txBody>
          <a:bodyPr lIns="0" tIns="0" rIns="0" bIns="0">
            <a:noAutofit/>
          </a:bodyPr>
          <a:lstStyle>
            <a:lvl1pPr>
              <a:defRPr sz="2400"/>
            </a:lvl1pPr>
            <a:lvl2pPr>
              <a:defRPr sz="2000"/>
            </a:lvl2pPr>
            <a:lvl3pPr>
              <a:defRPr sz="1800"/>
            </a:lvl3pPr>
            <a:lvl4pPr>
              <a:defRPr sz="1600"/>
            </a:lvl4pPr>
            <a:lvl5pPr>
              <a:defRPr sz="1600"/>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pic>
        <p:nvPicPr>
          <p:cNvPr id="8" name="Picture 7">
            <a:extLst>
              <a:ext uri="{FF2B5EF4-FFF2-40B4-BE49-F238E27FC236}">
                <a16:creationId xmlns:a16="http://schemas.microsoft.com/office/drawing/2014/main" id="{676C557E-B5A7-4416-BCC0-5743550BF15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14" name="Rectangle 13">
            <a:extLst>
              <a:ext uri="{FF2B5EF4-FFF2-40B4-BE49-F238E27FC236}">
                <a16:creationId xmlns:a16="http://schemas.microsoft.com/office/drawing/2014/main" id="{9D415693-E2CB-4DB4-B07C-2F96B0CAB302}"/>
              </a:ext>
            </a:extLst>
          </p:cNvPr>
          <p:cNvSpPr/>
          <p:nvPr userDrawn="1"/>
        </p:nvSpPr>
        <p:spPr>
          <a:xfrm>
            <a:off x="7854462" y="988536"/>
            <a:ext cx="4329129" cy="4880927"/>
          </a:xfrm>
          <a:prstGeom prst="rect">
            <a:avLst/>
          </a:prstGeom>
          <a:solidFill>
            <a:schemeClr val="accent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Oval 3">
            <a:extLst>
              <a:ext uri="{FF2B5EF4-FFF2-40B4-BE49-F238E27FC236}">
                <a16:creationId xmlns:a16="http://schemas.microsoft.com/office/drawing/2014/main" id="{14C1BF67-E354-4E04-8F94-BABF2B7D1AFB}"/>
              </a:ext>
            </a:extLst>
          </p:cNvPr>
          <p:cNvSpPr/>
          <p:nvPr userDrawn="1"/>
        </p:nvSpPr>
        <p:spPr>
          <a:xfrm>
            <a:off x="5107816" y="633613"/>
            <a:ext cx="5571908" cy="5571906"/>
          </a:xfrm>
          <a:prstGeom prst="ellipse">
            <a:avLst/>
          </a:prstGeom>
          <a:solidFill>
            <a:schemeClr val="bg2">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Picture Placeholder 5">
            <a:extLst>
              <a:ext uri="{FF2B5EF4-FFF2-40B4-BE49-F238E27FC236}">
                <a16:creationId xmlns:a16="http://schemas.microsoft.com/office/drawing/2014/main" id="{FF6AC390-6F85-4B64-AE7A-E8E0D8FC89CF}"/>
              </a:ext>
            </a:extLst>
          </p:cNvPr>
          <p:cNvSpPr>
            <a:spLocks noGrp="1"/>
          </p:cNvSpPr>
          <p:nvPr>
            <p:ph type="pic" sz="quarter" idx="13"/>
          </p:nvPr>
        </p:nvSpPr>
        <p:spPr>
          <a:xfrm>
            <a:off x="5455212" y="988536"/>
            <a:ext cx="4884848" cy="4884848"/>
          </a:xfrm>
          <a:prstGeom prst="ellipse">
            <a:avLst/>
          </a:prstGeom>
          <a:solidFill>
            <a:schemeClr val="bg1">
              <a:lumMod val="85000"/>
            </a:schemeClr>
          </a:solidFill>
        </p:spPr>
        <p:txBody>
          <a:bodyPr anchor="ctr"/>
          <a:lstStyle>
            <a:lvl1pPr marL="0" indent="0" algn="ctr">
              <a:buNone/>
              <a:defRPr/>
            </a:lvl1pPr>
          </a:lstStyle>
          <a:p>
            <a:r>
              <a:rPr lang="en-US" noProof="0"/>
              <a:t>Click icon to add picture</a:t>
            </a:r>
            <a:endParaRPr lang="en-US" noProof="0" dirty="0"/>
          </a:p>
        </p:txBody>
      </p:sp>
    </p:spTree>
    <p:extLst>
      <p:ext uri="{BB962C8B-B14F-4D97-AF65-F5344CB8AC3E}">
        <p14:creationId xmlns:p14="http://schemas.microsoft.com/office/powerpoint/2010/main" val="19699861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03">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12E4E194-63F1-4D43-AC02-75733DF045E9}"/>
              </a:ext>
            </a:extLst>
          </p:cNvPr>
          <p:cNvSpPr/>
          <p:nvPr userDrawn="1"/>
        </p:nvSpPr>
        <p:spPr>
          <a:xfrm>
            <a:off x="8308181" y="1630018"/>
            <a:ext cx="3883819" cy="437321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Oval 21">
            <a:extLst>
              <a:ext uri="{FF2B5EF4-FFF2-40B4-BE49-F238E27FC236}">
                <a16:creationId xmlns:a16="http://schemas.microsoft.com/office/drawing/2014/main" id="{E799E3E2-888B-2343-9A63-F84C03265CB5}"/>
              </a:ext>
            </a:extLst>
          </p:cNvPr>
          <p:cNvSpPr>
            <a:spLocks noChangeAspect="1"/>
          </p:cNvSpPr>
          <p:nvPr userDrawn="1"/>
        </p:nvSpPr>
        <p:spPr>
          <a:xfrm>
            <a:off x="9833702" y="1823757"/>
            <a:ext cx="832104" cy="832104"/>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3" name="Picture Placeholder 11">
            <a:extLst>
              <a:ext uri="{FF2B5EF4-FFF2-40B4-BE49-F238E27FC236}">
                <a16:creationId xmlns:a16="http://schemas.microsoft.com/office/drawing/2014/main" id="{8FEDE8EF-5B7A-A741-9A56-D365CAE01B62}"/>
              </a:ext>
            </a:extLst>
          </p:cNvPr>
          <p:cNvSpPr>
            <a:spLocks noGrp="1"/>
          </p:cNvSpPr>
          <p:nvPr>
            <p:ph type="pic" sz="quarter" idx="19" hasCustomPrompt="1"/>
          </p:nvPr>
        </p:nvSpPr>
        <p:spPr>
          <a:xfrm>
            <a:off x="9998318" y="1988373"/>
            <a:ext cx="502873" cy="502873"/>
          </a:xfrm>
          <a:prstGeom prst="rect">
            <a:avLst/>
          </a:prstGeom>
          <a:noFill/>
        </p:spPr>
        <p:txBody>
          <a:bodyPr lIns="0" rIns="0" anchor="ctr">
            <a:noAutofit/>
          </a:bodyPr>
          <a:lstStyle>
            <a:lvl1pPr marL="0" indent="0" algn="ctr">
              <a:buNone/>
              <a:defRPr sz="1100">
                <a:solidFill>
                  <a:schemeClr val="bg1"/>
                </a:solidFill>
              </a:defRPr>
            </a:lvl1pPr>
          </a:lstStyle>
          <a:p>
            <a:r>
              <a:rPr lang="en-US" noProof="0" dirty="0"/>
              <a:t>icon</a:t>
            </a:r>
          </a:p>
        </p:txBody>
      </p:sp>
      <p:sp>
        <p:nvSpPr>
          <p:cNvPr id="9" name="Rectangle 8">
            <a:extLst>
              <a:ext uri="{FF2B5EF4-FFF2-40B4-BE49-F238E27FC236}">
                <a16:creationId xmlns:a16="http://schemas.microsoft.com/office/drawing/2014/main" id="{3755C1FB-E61C-4BBC-8179-D34908DEA1B6}"/>
              </a:ext>
            </a:extLst>
          </p:cNvPr>
          <p:cNvSpPr/>
          <p:nvPr userDrawn="1"/>
        </p:nvSpPr>
        <p:spPr>
          <a:xfrm>
            <a:off x="0" y="1630018"/>
            <a:ext cx="3883819" cy="437321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Oval 3">
            <a:extLst>
              <a:ext uri="{FF2B5EF4-FFF2-40B4-BE49-F238E27FC236}">
                <a16:creationId xmlns:a16="http://schemas.microsoft.com/office/drawing/2014/main" id="{8C1E0992-271E-4948-9461-C7AA54AF8FEA}"/>
              </a:ext>
            </a:extLst>
          </p:cNvPr>
          <p:cNvSpPr>
            <a:spLocks noChangeAspect="1"/>
          </p:cNvSpPr>
          <p:nvPr userDrawn="1"/>
        </p:nvSpPr>
        <p:spPr>
          <a:xfrm>
            <a:off x="1526011" y="1823757"/>
            <a:ext cx="832104" cy="832104"/>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32970CD0-696D-4313-96BA-4AA72C813BD0}"/>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p>
        </p:txBody>
      </p:sp>
      <p:sp>
        <p:nvSpPr>
          <p:cNvPr id="3" name="Content Placeholder 2">
            <a:extLst>
              <a:ext uri="{FF2B5EF4-FFF2-40B4-BE49-F238E27FC236}">
                <a16:creationId xmlns:a16="http://schemas.microsoft.com/office/drawing/2014/main" id="{0FEE9886-36F0-4E06-A3A6-D8F00B0665A1}"/>
              </a:ext>
            </a:extLst>
          </p:cNvPr>
          <p:cNvSpPr>
            <a:spLocks noGrp="1"/>
          </p:cNvSpPr>
          <p:nvPr>
            <p:ph idx="1" hasCustomPrompt="1"/>
          </p:nvPr>
        </p:nvSpPr>
        <p:spPr>
          <a:xfrm>
            <a:off x="219126" y="3207024"/>
            <a:ext cx="3445566" cy="2504663"/>
          </a:xfrm>
        </p:spPr>
        <p:txBody>
          <a:bodyPr lIns="0" tIns="0" rIns="0" bIns="0">
            <a:norm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pic>
        <p:nvPicPr>
          <p:cNvPr id="8" name="Picture 7">
            <a:extLst>
              <a:ext uri="{FF2B5EF4-FFF2-40B4-BE49-F238E27FC236}">
                <a16:creationId xmlns:a16="http://schemas.microsoft.com/office/drawing/2014/main" id="{676C557E-B5A7-4416-BCC0-5743550BF15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6" name="Picture Placeholder 5">
            <a:extLst>
              <a:ext uri="{FF2B5EF4-FFF2-40B4-BE49-F238E27FC236}">
                <a16:creationId xmlns:a16="http://schemas.microsoft.com/office/drawing/2014/main" id="{35B71D50-AA4B-4E0C-8F6A-0F64F2C8A8C7}"/>
              </a:ext>
            </a:extLst>
          </p:cNvPr>
          <p:cNvSpPr>
            <a:spLocks noGrp="1"/>
          </p:cNvSpPr>
          <p:nvPr>
            <p:ph type="pic" sz="quarter" idx="13"/>
          </p:nvPr>
        </p:nvSpPr>
        <p:spPr>
          <a:xfrm>
            <a:off x="3883819" y="1630018"/>
            <a:ext cx="4424362" cy="4373217"/>
          </a:xfrm>
          <a:solidFill>
            <a:schemeClr val="bg2">
              <a:lumMod val="90000"/>
            </a:schemeClr>
          </a:solidFill>
        </p:spPr>
        <p:txBody>
          <a:bodyPr anchor="ctr"/>
          <a:lstStyle>
            <a:lvl1pPr marL="0" indent="0" algn="ctr">
              <a:buNone/>
              <a:defRPr/>
            </a:lvl1pPr>
          </a:lstStyle>
          <a:p>
            <a:r>
              <a:rPr lang="en-US" noProof="0"/>
              <a:t>Click icon to add picture</a:t>
            </a:r>
            <a:endParaRPr lang="en-US" noProof="0" dirty="0"/>
          </a:p>
        </p:txBody>
      </p:sp>
      <p:sp>
        <p:nvSpPr>
          <p:cNvPr id="17" name="Content Placeholder 2">
            <a:extLst>
              <a:ext uri="{FF2B5EF4-FFF2-40B4-BE49-F238E27FC236}">
                <a16:creationId xmlns:a16="http://schemas.microsoft.com/office/drawing/2014/main" id="{147C9C38-5B17-467D-B581-EF28ECB11E80}"/>
              </a:ext>
            </a:extLst>
          </p:cNvPr>
          <p:cNvSpPr>
            <a:spLocks noGrp="1"/>
          </p:cNvSpPr>
          <p:nvPr>
            <p:ph idx="14" hasCustomPrompt="1"/>
          </p:nvPr>
        </p:nvSpPr>
        <p:spPr>
          <a:xfrm>
            <a:off x="8527490" y="3207024"/>
            <a:ext cx="3445200" cy="2504663"/>
          </a:xfrm>
        </p:spPr>
        <p:txBody>
          <a:bodyPr lIns="0" tIns="0" rIns="0" bIns="0">
            <a:norm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20" name="Content Placeholder 2">
            <a:extLst>
              <a:ext uri="{FF2B5EF4-FFF2-40B4-BE49-F238E27FC236}">
                <a16:creationId xmlns:a16="http://schemas.microsoft.com/office/drawing/2014/main" id="{FEB88DD7-AEB5-4718-AF2D-28B5B91ED715}"/>
              </a:ext>
            </a:extLst>
          </p:cNvPr>
          <p:cNvSpPr>
            <a:spLocks noGrp="1"/>
          </p:cNvSpPr>
          <p:nvPr>
            <p:ph idx="15" hasCustomPrompt="1"/>
          </p:nvPr>
        </p:nvSpPr>
        <p:spPr>
          <a:xfrm>
            <a:off x="219126" y="2711636"/>
            <a:ext cx="3445566" cy="495389"/>
          </a:xfrm>
        </p:spPr>
        <p:txBody>
          <a:bodyPr lIns="0" tIns="0" rIns="0" bIns="0" anchor="ctr">
            <a:noAutofit/>
          </a:bodyPr>
          <a:lstStyle>
            <a:lvl1pPr marL="0" indent="0" algn="ctr">
              <a:buNone/>
              <a:defRPr sz="1800" b="1" cap="all" baseline="0">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21" name="Content Placeholder 2">
            <a:extLst>
              <a:ext uri="{FF2B5EF4-FFF2-40B4-BE49-F238E27FC236}">
                <a16:creationId xmlns:a16="http://schemas.microsoft.com/office/drawing/2014/main" id="{F694448B-800C-40EF-8F61-18C018E8374C}"/>
              </a:ext>
            </a:extLst>
          </p:cNvPr>
          <p:cNvSpPr>
            <a:spLocks noGrp="1"/>
          </p:cNvSpPr>
          <p:nvPr>
            <p:ph idx="16" hasCustomPrompt="1"/>
          </p:nvPr>
        </p:nvSpPr>
        <p:spPr>
          <a:xfrm>
            <a:off x="8527124" y="2711636"/>
            <a:ext cx="3445566" cy="495389"/>
          </a:xfrm>
        </p:spPr>
        <p:txBody>
          <a:bodyPr lIns="0" tIns="0" rIns="0" bIns="0" anchor="ctr">
            <a:noAutofit/>
          </a:bodyPr>
          <a:lstStyle>
            <a:lvl1pPr marL="0" indent="0" algn="ctr">
              <a:buNone/>
              <a:defRPr sz="1800" b="1" cap="all" baseline="0">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12" name="Picture Placeholder 11">
            <a:extLst>
              <a:ext uri="{FF2B5EF4-FFF2-40B4-BE49-F238E27FC236}">
                <a16:creationId xmlns:a16="http://schemas.microsoft.com/office/drawing/2014/main" id="{483B974E-5202-4EAD-9D55-4129C84BAE87}"/>
              </a:ext>
            </a:extLst>
          </p:cNvPr>
          <p:cNvSpPr>
            <a:spLocks noGrp="1"/>
          </p:cNvSpPr>
          <p:nvPr>
            <p:ph type="pic" sz="quarter" idx="17" hasCustomPrompt="1"/>
          </p:nvPr>
        </p:nvSpPr>
        <p:spPr>
          <a:xfrm>
            <a:off x="1690627" y="1988373"/>
            <a:ext cx="502873" cy="502873"/>
          </a:xfrm>
          <a:prstGeom prst="rect">
            <a:avLst/>
          </a:prstGeom>
          <a:noFill/>
        </p:spPr>
        <p:txBody>
          <a:bodyPr lIns="0" rIns="0" anchor="ctr">
            <a:noAutofit/>
          </a:bodyPr>
          <a:lstStyle>
            <a:lvl1pPr marL="0" indent="0" algn="ctr">
              <a:buNone/>
              <a:defRPr sz="1100">
                <a:solidFill>
                  <a:schemeClr val="bg1"/>
                </a:solidFill>
              </a:defRPr>
            </a:lvl1pPr>
          </a:lstStyle>
          <a:p>
            <a:r>
              <a:rPr lang="en-US" noProof="0" dirty="0"/>
              <a:t>icon</a:t>
            </a:r>
          </a:p>
        </p:txBody>
      </p:sp>
    </p:spTree>
    <p:extLst>
      <p:ext uri="{BB962C8B-B14F-4D97-AF65-F5344CB8AC3E}">
        <p14:creationId xmlns:p14="http://schemas.microsoft.com/office/powerpoint/2010/main" val="17410332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rison Layout">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1B6EB0C6-606C-4AFB-8FF8-AB43606B95BD}"/>
              </a:ext>
            </a:extLst>
          </p:cNvPr>
          <p:cNvSpPr/>
          <p:nvPr userDrawn="1"/>
        </p:nvSpPr>
        <p:spPr>
          <a:xfrm>
            <a:off x="6599236" y="4707908"/>
            <a:ext cx="5592763" cy="100647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Rectangle 3">
            <a:extLst>
              <a:ext uri="{FF2B5EF4-FFF2-40B4-BE49-F238E27FC236}">
                <a16:creationId xmlns:a16="http://schemas.microsoft.com/office/drawing/2014/main" id="{25CE6D5A-A5C0-4B12-A26A-691D5743FA5C}"/>
              </a:ext>
            </a:extLst>
          </p:cNvPr>
          <p:cNvSpPr/>
          <p:nvPr userDrawn="1"/>
        </p:nvSpPr>
        <p:spPr>
          <a:xfrm>
            <a:off x="-82063" y="1648186"/>
            <a:ext cx="5709139" cy="100647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32970CD0-696D-4313-96BA-4AA72C813BD0}"/>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p>
        </p:txBody>
      </p:sp>
      <p:sp>
        <p:nvSpPr>
          <p:cNvPr id="3" name="Content Placeholder 2">
            <a:extLst>
              <a:ext uri="{FF2B5EF4-FFF2-40B4-BE49-F238E27FC236}">
                <a16:creationId xmlns:a16="http://schemas.microsoft.com/office/drawing/2014/main" id="{0FEE9886-36F0-4E06-A3A6-D8F00B0665A1}"/>
              </a:ext>
            </a:extLst>
          </p:cNvPr>
          <p:cNvSpPr>
            <a:spLocks noGrp="1"/>
          </p:cNvSpPr>
          <p:nvPr>
            <p:ph idx="1" hasCustomPrompt="1"/>
          </p:nvPr>
        </p:nvSpPr>
        <p:spPr>
          <a:xfrm>
            <a:off x="680934" y="2863158"/>
            <a:ext cx="4074002" cy="2846648"/>
          </a:xfrm>
        </p:spPr>
        <p:txBody>
          <a:bodyPr lIns="0" tIns="0" rIns="0" bIns="0">
            <a:noAutofit/>
          </a:bodyPr>
          <a:lstStyle>
            <a:lvl1pPr marL="0" indent="0" algn="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accent2"/>
              </a:solidFill>
            </a:endParaRPr>
          </a:p>
        </p:txBody>
      </p:sp>
      <p:pic>
        <p:nvPicPr>
          <p:cNvPr id="8" name="Picture 7">
            <a:extLst>
              <a:ext uri="{FF2B5EF4-FFF2-40B4-BE49-F238E27FC236}">
                <a16:creationId xmlns:a16="http://schemas.microsoft.com/office/drawing/2014/main" id="{676C557E-B5A7-4416-BCC0-5743550BF15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20" name="Content Placeholder 2">
            <a:extLst>
              <a:ext uri="{FF2B5EF4-FFF2-40B4-BE49-F238E27FC236}">
                <a16:creationId xmlns:a16="http://schemas.microsoft.com/office/drawing/2014/main" id="{FEB88DD7-AEB5-4718-AF2D-28B5B91ED715}"/>
              </a:ext>
            </a:extLst>
          </p:cNvPr>
          <p:cNvSpPr>
            <a:spLocks noGrp="1"/>
          </p:cNvSpPr>
          <p:nvPr>
            <p:ph idx="15" hasCustomPrompt="1"/>
          </p:nvPr>
        </p:nvSpPr>
        <p:spPr>
          <a:xfrm>
            <a:off x="1309370" y="1903728"/>
            <a:ext cx="3445566" cy="495389"/>
          </a:xfrm>
        </p:spPr>
        <p:txBody>
          <a:bodyPr lIns="0" tIns="0" rIns="0" bIns="0" anchor="ctr">
            <a:noAutofit/>
          </a:bodyPr>
          <a:lstStyle>
            <a:lvl1pPr marL="0" indent="0" algn="r">
              <a:buNone/>
              <a:defRPr sz="1800" b="1" cap="all" baseline="0">
                <a:solidFill>
                  <a:schemeClr val="accent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Topic 01 comes here</a:t>
            </a:r>
          </a:p>
        </p:txBody>
      </p:sp>
      <p:sp>
        <p:nvSpPr>
          <p:cNvPr id="23" name="Content Placeholder 2">
            <a:extLst>
              <a:ext uri="{FF2B5EF4-FFF2-40B4-BE49-F238E27FC236}">
                <a16:creationId xmlns:a16="http://schemas.microsoft.com/office/drawing/2014/main" id="{E5123CE7-2F8A-489B-BD99-0C2A33ADF49A}"/>
              </a:ext>
            </a:extLst>
          </p:cNvPr>
          <p:cNvSpPr>
            <a:spLocks noGrp="1"/>
          </p:cNvSpPr>
          <p:nvPr>
            <p:ph idx="19" hasCustomPrompt="1"/>
          </p:nvPr>
        </p:nvSpPr>
        <p:spPr>
          <a:xfrm>
            <a:off x="7327918" y="1648186"/>
            <a:ext cx="4074002" cy="2834508"/>
          </a:xfrm>
        </p:spPr>
        <p:txBody>
          <a:bodyPr lIns="0" tIns="0" rIns="0" bIns="0" anchor="b">
            <a:noAutofit/>
          </a:bodyPr>
          <a:lstStyle>
            <a:lvl1pPr marL="0" indent="0" algn="l">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25" name="Content Placeholder 2">
            <a:extLst>
              <a:ext uri="{FF2B5EF4-FFF2-40B4-BE49-F238E27FC236}">
                <a16:creationId xmlns:a16="http://schemas.microsoft.com/office/drawing/2014/main" id="{07730BCF-AC2A-4FEC-8F01-63964DB444CF}"/>
              </a:ext>
            </a:extLst>
          </p:cNvPr>
          <p:cNvSpPr>
            <a:spLocks noGrp="1"/>
          </p:cNvSpPr>
          <p:nvPr>
            <p:ph idx="20" hasCustomPrompt="1"/>
          </p:nvPr>
        </p:nvSpPr>
        <p:spPr>
          <a:xfrm>
            <a:off x="7475709" y="4963450"/>
            <a:ext cx="3445566" cy="495389"/>
          </a:xfrm>
        </p:spPr>
        <p:txBody>
          <a:bodyPr lIns="0" tIns="0" rIns="0" bIns="0" anchor="ctr">
            <a:noAutofit/>
          </a:bodyPr>
          <a:lstStyle>
            <a:lvl1pPr marL="0" indent="0" algn="l">
              <a:buNone/>
              <a:defRPr sz="1800" b="1" cap="all" baseline="0">
                <a:solidFill>
                  <a:schemeClr val="accent3"/>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Topic 02 comes here</a:t>
            </a:r>
          </a:p>
        </p:txBody>
      </p:sp>
      <p:sp>
        <p:nvSpPr>
          <p:cNvPr id="21" name="Oval 20">
            <a:extLst>
              <a:ext uri="{FF2B5EF4-FFF2-40B4-BE49-F238E27FC236}">
                <a16:creationId xmlns:a16="http://schemas.microsoft.com/office/drawing/2014/main" id="{919C8692-230B-D543-A7F7-4FD61B04D1C6}"/>
              </a:ext>
            </a:extLst>
          </p:cNvPr>
          <p:cNvSpPr>
            <a:spLocks noChangeAspect="1"/>
          </p:cNvSpPr>
          <p:nvPr userDrawn="1"/>
        </p:nvSpPr>
        <p:spPr>
          <a:xfrm>
            <a:off x="5084763" y="1652762"/>
            <a:ext cx="1001899" cy="1001899"/>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4" name="Picture Placeholder 11">
            <a:extLst>
              <a:ext uri="{FF2B5EF4-FFF2-40B4-BE49-F238E27FC236}">
                <a16:creationId xmlns:a16="http://schemas.microsoft.com/office/drawing/2014/main" id="{E150BFC7-A11D-CC46-B5A2-8BD93C269506}"/>
              </a:ext>
            </a:extLst>
          </p:cNvPr>
          <p:cNvSpPr>
            <a:spLocks noGrp="1"/>
          </p:cNvSpPr>
          <p:nvPr>
            <p:ph type="pic" sz="quarter" idx="21" hasCustomPrompt="1"/>
          </p:nvPr>
        </p:nvSpPr>
        <p:spPr>
          <a:xfrm>
            <a:off x="5282969" y="1850968"/>
            <a:ext cx="605487" cy="605487"/>
          </a:xfrm>
          <a:prstGeom prst="rect">
            <a:avLst/>
          </a:prstGeom>
          <a:noFill/>
        </p:spPr>
        <p:txBody>
          <a:bodyPr lIns="0" rIns="0" anchor="ctr">
            <a:normAutofit/>
          </a:bodyPr>
          <a:lstStyle>
            <a:lvl1pPr marL="0" indent="0" algn="ctr">
              <a:buNone/>
              <a:defRPr sz="1100">
                <a:solidFill>
                  <a:schemeClr val="bg1"/>
                </a:solidFill>
              </a:defRPr>
            </a:lvl1pPr>
          </a:lstStyle>
          <a:p>
            <a:r>
              <a:rPr lang="en-US" noProof="0" dirty="0"/>
              <a:t>icon</a:t>
            </a:r>
          </a:p>
        </p:txBody>
      </p:sp>
      <p:sp>
        <p:nvSpPr>
          <p:cNvPr id="28" name="Oval 27">
            <a:extLst>
              <a:ext uri="{FF2B5EF4-FFF2-40B4-BE49-F238E27FC236}">
                <a16:creationId xmlns:a16="http://schemas.microsoft.com/office/drawing/2014/main" id="{F95B55F4-B501-3440-8904-A1C7F049CBE8}"/>
              </a:ext>
            </a:extLst>
          </p:cNvPr>
          <p:cNvSpPr>
            <a:spLocks noChangeAspect="1"/>
          </p:cNvSpPr>
          <p:nvPr userDrawn="1"/>
        </p:nvSpPr>
        <p:spPr>
          <a:xfrm>
            <a:off x="6100576" y="4707907"/>
            <a:ext cx="1001899" cy="1001899"/>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9" name="Picture Placeholder 11">
            <a:extLst>
              <a:ext uri="{FF2B5EF4-FFF2-40B4-BE49-F238E27FC236}">
                <a16:creationId xmlns:a16="http://schemas.microsoft.com/office/drawing/2014/main" id="{F2116994-BE3E-6A43-9C15-E71BA8EC821F}"/>
              </a:ext>
            </a:extLst>
          </p:cNvPr>
          <p:cNvSpPr>
            <a:spLocks noGrp="1"/>
          </p:cNvSpPr>
          <p:nvPr>
            <p:ph type="pic" sz="quarter" idx="22" hasCustomPrompt="1"/>
          </p:nvPr>
        </p:nvSpPr>
        <p:spPr>
          <a:xfrm>
            <a:off x="6298782" y="4906113"/>
            <a:ext cx="605487" cy="605487"/>
          </a:xfrm>
          <a:prstGeom prst="rect">
            <a:avLst/>
          </a:prstGeom>
          <a:noFill/>
        </p:spPr>
        <p:txBody>
          <a:bodyPr lIns="0" rIns="0" anchor="ctr">
            <a:normAutofit/>
          </a:bodyPr>
          <a:lstStyle>
            <a:lvl1pPr marL="0" indent="0" algn="ctr">
              <a:buNone/>
              <a:defRPr sz="1100">
                <a:solidFill>
                  <a:schemeClr val="bg1"/>
                </a:solidFill>
              </a:defRPr>
            </a:lvl1pPr>
          </a:lstStyle>
          <a:p>
            <a:r>
              <a:rPr lang="en-US" noProof="0" dirty="0"/>
              <a:t>icon</a:t>
            </a:r>
          </a:p>
        </p:txBody>
      </p:sp>
    </p:spTree>
    <p:extLst>
      <p:ext uri="{BB962C8B-B14F-4D97-AF65-F5344CB8AC3E}">
        <p14:creationId xmlns:p14="http://schemas.microsoft.com/office/powerpoint/2010/main" val="891400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04B31150-A166-4DB3-A898-2154C9665891}"/>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12" name="Freeform 5">
              <a:extLst>
                <a:ext uri="{FF2B5EF4-FFF2-40B4-BE49-F238E27FC236}">
                  <a16:creationId xmlns:a16="http://schemas.microsoft.com/office/drawing/2014/main" id="{1C1A95BC-42CA-4166-918D-DF4306881408}"/>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3" name="Freeform 6">
              <a:extLst>
                <a:ext uri="{FF2B5EF4-FFF2-40B4-BE49-F238E27FC236}">
                  <a16:creationId xmlns:a16="http://schemas.microsoft.com/office/drawing/2014/main" id="{4B4D5F91-2158-4A30-B83C-5CC9CC6E5D4F}"/>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4" name="Freeform 7">
              <a:extLst>
                <a:ext uri="{FF2B5EF4-FFF2-40B4-BE49-F238E27FC236}">
                  <a16:creationId xmlns:a16="http://schemas.microsoft.com/office/drawing/2014/main" id="{C509E5D6-79CC-4E1D-AAF4-C6F28F3C1777}"/>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6" name="Title 1">
            <a:extLst>
              <a:ext uri="{FF2B5EF4-FFF2-40B4-BE49-F238E27FC236}">
                <a16:creationId xmlns:a16="http://schemas.microsoft.com/office/drawing/2014/main" id="{B70E2287-0F7B-4DD3-A805-DB19BBF3C716}"/>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endParaRPr lang="en-US" noProof="0" dirty="0"/>
          </a:p>
        </p:txBody>
      </p:sp>
      <p:sp>
        <p:nvSpPr>
          <p:cNvPr id="7" name="Rectangle 6">
            <a:extLst>
              <a:ext uri="{FF2B5EF4-FFF2-40B4-BE49-F238E27FC236}">
                <a16:creationId xmlns:a16="http://schemas.microsoft.com/office/drawing/2014/main" id="{8DCE74CE-BEFF-42B3-BF3E-C41B1B1F1EE4}"/>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pic>
        <p:nvPicPr>
          <p:cNvPr id="8" name="Picture 7">
            <a:extLst>
              <a:ext uri="{FF2B5EF4-FFF2-40B4-BE49-F238E27FC236}">
                <a16:creationId xmlns:a16="http://schemas.microsoft.com/office/drawing/2014/main" id="{8B0944B4-FE4A-459A-85B1-3476FE6C4C49}"/>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9" name="Oval 8">
            <a:extLst>
              <a:ext uri="{FF2B5EF4-FFF2-40B4-BE49-F238E27FC236}">
                <a16:creationId xmlns:a16="http://schemas.microsoft.com/office/drawing/2014/main" id="{1B26B4BC-3D52-4C1C-85FB-226F0B5201F1}"/>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Slide Number Placeholder 5">
            <a:extLst>
              <a:ext uri="{FF2B5EF4-FFF2-40B4-BE49-F238E27FC236}">
                <a16:creationId xmlns:a16="http://schemas.microsoft.com/office/drawing/2014/main" id="{CEC6B25A-6AA2-46A7-84BE-5C907CA51B02}"/>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Tree>
    <p:extLst>
      <p:ext uri="{BB962C8B-B14F-4D97-AF65-F5344CB8AC3E}">
        <p14:creationId xmlns:p14="http://schemas.microsoft.com/office/powerpoint/2010/main" val="15647606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Slide">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431CD316-21C7-4FA9-A45A-374D6AE71ED5}"/>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36" name="Freeform 5">
              <a:extLst>
                <a:ext uri="{FF2B5EF4-FFF2-40B4-BE49-F238E27FC236}">
                  <a16:creationId xmlns:a16="http://schemas.microsoft.com/office/drawing/2014/main" id="{E107D9FB-3967-4583-A9DA-6787AF71202C}"/>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37" name="Freeform 6">
              <a:extLst>
                <a:ext uri="{FF2B5EF4-FFF2-40B4-BE49-F238E27FC236}">
                  <a16:creationId xmlns:a16="http://schemas.microsoft.com/office/drawing/2014/main" id="{138D5FEB-37FF-4F26-B625-CE2BE91FF21B}"/>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38" name="Freeform 7">
              <a:extLst>
                <a:ext uri="{FF2B5EF4-FFF2-40B4-BE49-F238E27FC236}">
                  <a16:creationId xmlns:a16="http://schemas.microsoft.com/office/drawing/2014/main" id="{6C2B67E8-673C-422C-B021-296E2E2B952D}"/>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23" name="Oval 22">
            <a:extLst>
              <a:ext uri="{FF2B5EF4-FFF2-40B4-BE49-F238E27FC236}">
                <a16:creationId xmlns:a16="http://schemas.microsoft.com/office/drawing/2014/main" id="{687010E4-ADF2-486D-8DF7-B0FF38C6DADF}"/>
              </a:ext>
            </a:extLst>
          </p:cNvPr>
          <p:cNvSpPr/>
          <p:nvPr userDrawn="1"/>
        </p:nvSpPr>
        <p:spPr>
          <a:xfrm>
            <a:off x="954140" y="1698469"/>
            <a:ext cx="1729332" cy="1729332"/>
          </a:xfrm>
          <a:prstGeom prst="ellipse">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4" name="Oval 23">
            <a:extLst>
              <a:ext uri="{FF2B5EF4-FFF2-40B4-BE49-F238E27FC236}">
                <a16:creationId xmlns:a16="http://schemas.microsoft.com/office/drawing/2014/main" id="{9159AA79-2237-4A27-BBC2-D44032158D19}"/>
              </a:ext>
            </a:extLst>
          </p:cNvPr>
          <p:cNvSpPr/>
          <p:nvPr userDrawn="1"/>
        </p:nvSpPr>
        <p:spPr>
          <a:xfrm>
            <a:off x="3807539" y="1698469"/>
            <a:ext cx="1729332" cy="1729332"/>
          </a:xfrm>
          <a:prstGeom prst="ellipse">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5" name="Oval 24">
            <a:extLst>
              <a:ext uri="{FF2B5EF4-FFF2-40B4-BE49-F238E27FC236}">
                <a16:creationId xmlns:a16="http://schemas.microsoft.com/office/drawing/2014/main" id="{0272B962-9566-42D2-B4C3-E7AA81884A83}"/>
              </a:ext>
            </a:extLst>
          </p:cNvPr>
          <p:cNvSpPr/>
          <p:nvPr userDrawn="1"/>
        </p:nvSpPr>
        <p:spPr>
          <a:xfrm>
            <a:off x="6646275" y="1698469"/>
            <a:ext cx="1729332" cy="1729332"/>
          </a:xfrm>
          <a:prstGeom prst="ellipse">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6" name="Oval 25">
            <a:extLst>
              <a:ext uri="{FF2B5EF4-FFF2-40B4-BE49-F238E27FC236}">
                <a16:creationId xmlns:a16="http://schemas.microsoft.com/office/drawing/2014/main" id="{19733285-016C-4C38-816C-83D30C075C70}"/>
              </a:ext>
            </a:extLst>
          </p:cNvPr>
          <p:cNvSpPr/>
          <p:nvPr userDrawn="1"/>
        </p:nvSpPr>
        <p:spPr>
          <a:xfrm>
            <a:off x="9498658" y="1698469"/>
            <a:ext cx="1729332" cy="1729332"/>
          </a:xfrm>
          <a:prstGeom prst="ellipse">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Freeform: Shape 19">
            <a:extLst>
              <a:ext uri="{FF2B5EF4-FFF2-40B4-BE49-F238E27FC236}">
                <a16:creationId xmlns:a16="http://schemas.microsoft.com/office/drawing/2014/main" id="{EF40DBA4-AB63-4B47-B37F-BCC3D59B5392}"/>
              </a:ext>
            </a:extLst>
          </p:cNvPr>
          <p:cNvSpPr/>
          <p:nvPr userDrawn="1"/>
        </p:nvSpPr>
        <p:spPr>
          <a:xfrm>
            <a:off x="4011967" y="1778212"/>
            <a:ext cx="1320476" cy="362088"/>
          </a:xfrm>
          <a:custGeom>
            <a:avLst/>
            <a:gdLst>
              <a:gd name="connsiteX0" fmla="*/ 660238 w 1320476"/>
              <a:gd name="connsiteY0" fmla="*/ 0 h 362088"/>
              <a:gd name="connsiteX1" fmla="*/ 1312051 w 1320476"/>
              <a:gd name="connsiteY1" fmla="*/ 346566 h 362088"/>
              <a:gd name="connsiteX2" fmla="*/ 1320476 w 1320476"/>
              <a:gd name="connsiteY2" fmla="*/ 362088 h 362088"/>
              <a:gd name="connsiteX3" fmla="*/ 0 w 1320476"/>
              <a:gd name="connsiteY3" fmla="*/ 362088 h 362088"/>
              <a:gd name="connsiteX4" fmla="*/ 8425 w 1320476"/>
              <a:gd name="connsiteY4" fmla="*/ 346566 h 362088"/>
              <a:gd name="connsiteX5" fmla="*/ 660238 w 1320476"/>
              <a:gd name="connsiteY5" fmla="*/ 0 h 36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0476" h="362088">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1" name="Freeform: Shape 20">
            <a:extLst>
              <a:ext uri="{FF2B5EF4-FFF2-40B4-BE49-F238E27FC236}">
                <a16:creationId xmlns:a16="http://schemas.microsoft.com/office/drawing/2014/main" id="{33EF0AFB-D099-4FF1-8963-7DA87268867F}"/>
              </a:ext>
            </a:extLst>
          </p:cNvPr>
          <p:cNvSpPr/>
          <p:nvPr userDrawn="1"/>
        </p:nvSpPr>
        <p:spPr>
          <a:xfrm>
            <a:off x="6850703" y="1778212"/>
            <a:ext cx="1320476" cy="362088"/>
          </a:xfrm>
          <a:custGeom>
            <a:avLst/>
            <a:gdLst>
              <a:gd name="connsiteX0" fmla="*/ 660238 w 1320476"/>
              <a:gd name="connsiteY0" fmla="*/ 0 h 362088"/>
              <a:gd name="connsiteX1" fmla="*/ 1312051 w 1320476"/>
              <a:gd name="connsiteY1" fmla="*/ 346566 h 362088"/>
              <a:gd name="connsiteX2" fmla="*/ 1320476 w 1320476"/>
              <a:gd name="connsiteY2" fmla="*/ 362088 h 362088"/>
              <a:gd name="connsiteX3" fmla="*/ 0 w 1320476"/>
              <a:gd name="connsiteY3" fmla="*/ 362088 h 362088"/>
              <a:gd name="connsiteX4" fmla="*/ 8425 w 1320476"/>
              <a:gd name="connsiteY4" fmla="*/ 346566 h 362088"/>
              <a:gd name="connsiteX5" fmla="*/ 660238 w 1320476"/>
              <a:gd name="connsiteY5" fmla="*/ 0 h 36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0476" h="362088">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Freeform: Shape 21">
            <a:extLst>
              <a:ext uri="{FF2B5EF4-FFF2-40B4-BE49-F238E27FC236}">
                <a16:creationId xmlns:a16="http://schemas.microsoft.com/office/drawing/2014/main" id="{6872C96E-9AF3-4FA0-8180-C213C7F2209E}"/>
              </a:ext>
            </a:extLst>
          </p:cNvPr>
          <p:cNvSpPr/>
          <p:nvPr userDrawn="1"/>
        </p:nvSpPr>
        <p:spPr>
          <a:xfrm>
            <a:off x="9703086" y="1778212"/>
            <a:ext cx="1320476" cy="362088"/>
          </a:xfrm>
          <a:custGeom>
            <a:avLst/>
            <a:gdLst>
              <a:gd name="connsiteX0" fmla="*/ 660238 w 1320476"/>
              <a:gd name="connsiteY0" fmla="*/ 0 h 362088"/>
              <a:gd name="connsiteX1" fmla="*/ 1312051 w 1320476"/>
              <a:gd name="connsiteY1" fmla="*/ 346566 h 362088"/>
              <a:gd name="connsiteX2" fmla="*/ 1320476 w 1320476"/>
              <a:gd name="connsiteY2" fmla="*/ 362088 h 362088"/>
              <a:gd name="connsiteX3" fmla="*/ 0 w 1320476"/>
              <a:gd name="connsiteY3" fmla="*/ 362088 h 362088"/>
              <a:gd name="connsiteX4" fmla="*/ 8425 w 1320476"/>
              <a:gd name="connsiteY4" fmla="*/ 346566 h 362088"/>
              <a:gd name="connsiteX5" fmla="*/ 660238 w 1320476"/>
              <a:gd name="connsiteY5" fmla="*/ 0 h 36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0476" h="362088">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3A08BE29-CFA5-4E0D-9DBE-A430AE1B8072}"/>
              </a:ext>
            </a:extLst>
          </p:cNvPr>
          <p:cNvSpPr/>
          <p:nvPr userDrawn="1"/>
        </p:nvSpPr>
        <p:spPr>
          <a:xfrm>
            <a:off x="1158568" y="1778212"/>
            <a:ext cx="1320476" cy="362088"/>
          </a:xfrm>
          <a:custGeom>
            <a:avLst/>
            <a:gdLst>
              <a:gd name="connsiteX0" fmla="*/ 660238 w 1320476"/>
              <a:gd name="connsiteY0" fmla="*/ 0 h 362088"/>
              <a:gd name="connsiteX1" fmla="*/ 1312051 w 1320476"/>
              <a:gd name="connsiteY1" fmla="*/ 346566 h 362088"/>
              <a:gd name="connsiteX2" fmla="*/ 1320476 w 1320476"/>
              <a:gd name="connsiteY2" fmla="*/ 362088 h 362088"/>
              <a:gd name="connsiteX3" fmla="*/ 0 w 1320476"/>
              <a:gd name="connsiteY3" fmla="*/ 362088 h 362088"/>
              <a:gd name="connsiteX4" fmla="*/ 8425 w 1320476"/>
              <a:gd name="connsiteY4" fmla="*/ 346566 h 362088"/>
              <a:gd name="connsiteX5" fmla="*/ 660238 w 1320476"/>
              <a:gd name="connsiteY5" fmla="*/ 0 h 36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0476" h="362088">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Title 1">
            <a:extLst>
              <a:ext uri="{FF2B5EF4-FFF2-40B4-BE49-F238E27FC236}">
                <a16:creationId xmlns:a16="http://schemas.microsoft.com/office/drawing/2014/main" id="{B70E2287-0F7B-4DD3-A805-DB19BBF3C716}"/>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endParaRPr lang="en-US" noProof="0" dirty="0"/>
          </a:p>
        </p:txBody>
      </p:sp>
      <p:sp>
        <p:nvSpPr>
          <p:cNvPr id="7" name="Rectangle 6">
            <a:extLst>
              <a:ext uri="{FF2B5EF4-FFF2-40B4-BE49-F238E27FC236}">
                <a16:creationId xmlns:a16="http://schemas.microsoft.com/office/drawing/2014/main" id="{8DCE74CE-BEFF-42B3-BF3E-C41B1B1F1EE4}"/>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pic>
        <p:nvPicPr>
          <p:cNvPr id="8" name="Picture 7">
            <a:extLst>
              <a:ext uri="{FF2B5EF4-FFF2-40B4-BE49-F238E27FC236}">
                <a16:creationId xmlns:a16="http://schemas.microsoft.com/office/drawing/2014/main" id="{8B0944B4-FE4A-459A-85B1-3476FE6C4C49}"/>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9" name="Oval 8">
            <a:extLst>
              <a:ext uri="{FF2B5EF4-FFF2-40B4-BE49-F238E27FC236}">
                <a16:creationId xmlns:a16="http://schemas.microsoft.com/office/drawing/2014/main" id="{1B26B4BC-3D52-4C1C-85FB-226F0B5201F1}"/>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Slide Number Placeholder 5">
            <a:extLst>
              <a:ext uri="{FF2B5EF4-FFF2-40B4-BE49-F238E27FC236}">
                <a16:creationId xmlns:a16="http://schemas.microsoft.com/office/drawing/2014/main" id="{CEC6B25A-6AA2-46A7-84BE-5C907CA51B02}"/>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3" name="Picture Placeholder 2">
            <a:extLst>
              <a:ext uri="{FF2B5EF4-FFF2-40B4-BE49-F238E27FC236}">
                <a16:creationId xmlns:a16="http://schemas.microsoft.com/office/drawing/2014/main" id="{B1B995BE-66C2-4379-885F-4BE069DA39E4}"/>
              </a:ext>
            </a:extLst>
          </p:cNvPr>
          <p:cNvSpPr>
            <a:spLocks noGrp="1"/>
          </p:cNvSpPr>
          <p:nvPr>
            <p:ph type="pic" sz="quarter" idx="13"/>
          </p:nvPr>
        </p:nvSpPr>
        <p:spPr>
          <a:xfrm>
            <a:off x="1103638" y="1848535"/>
            <a:ext cx="1430337" cy="1430337"/>
          </a:xfrm>
          <a:prstGeom prst="ellipse">
            <a:avLst/>
          </a:prstGeom>
          <a:solidFill>
            <a:schemeClr val="bg2"/>
          </a:solidFill>
        </p:spPr>
        <p:txBody>
          <a:bodyPr anchor="ctr">
            <a:normAutofit/>
          </a:bodyPr>
          <a:lstStyle>
            <a:lvl1pPr marL="0" indent="0" algn="ctr">
              <a:buNone/>
              <a:defRPr sz="2000"/>
            </a:lvl1pPr>
          </a:lstStyle>
          <a:p>
            <a:r>
              <a:rPr lang="en-US" noProof="0"/>
              <a:t>Click icon to add picture</a:t>
            </a:r>
            <a:endParaRPr lang="en-US" noProof="0" dirty="0"/>
          </a:p>
        </p:txBody>
      </p:sp>
      <p:sp>
        <p:nvSpPr>
          <p:cNvPr id="11" name="Picture Placeholder 2">
            <a:extLst>
              <a:ext uri="{FF2B5EF4-FFF2-40B4-BE49-F238E27FC236}">
                <a16:creationId xmlns:a16="http://schemas.microsoft.com/office/drawing/2014/main" id="{9B56B6C6-9F3C-4E80-BBAD-280E697B895C}"/>
              </a:ext>
            </a:extLst>
          </p:cNvPr>
          <p:cNvSpPr>
            <a:spLocks noGrp="1"/>
          </p:cNvSpPr>
          <p:nvPr>
            <p:ph type="pic" sz="quarter" idx="14"/>
          </p:nvPr>
        </p:nvSpPr>
        <p:spPr>
          <a:xfrm>
            <a:off x="3957037" y="1848535"/>
            <a:ext cx="1430337" cy="1430337"/>
          </a:xfrm>
          <a:prstGeom prst="ellipse">
            <a:avLst/>
          </a:prstGeom>
          <a:solidFill>
            <a:schemeClr val="bg2"/>
          </a:solidFill>
        </p:spPr>
        <p:txBody>
          <a:bodyPr anchor="ctr">
            <a:normAutofit/>
          </a:bodyPr>
          <a:lstStyle>
            <a:lvl1pPr marL="0" indent="0" algn="ctr">
              <a:buNone/>
              <a:defRPr sz="2000"/>
            </a:lvl1pPr>
          </a:lstStyle>
          <a:p>
            <a:r>
              <a:rPr lang="en-US" noProof="0"/>
              <a:t>Click icon to add picture</a:t>
            </a:r>
            <a:endParaRPr lang="en-US" noProof="0" dirty="0"/>
          </a:p>
        </p:txBody>
      </p:sp>
      <p:sp>
        <p:nvSpPr>
          <p:cNvPr id="12" name="Picture Placeholder 2">
            <a:extLst>
              <a:ext uri="{FF2B5EF4-FFF2-40B4-BE49-F238E27FC236}">
                <a16:creationId xmlns:a16="http://schemas.microsoft.com/office/drawing/2014/main" id="{54704160-1ED7-4B90-8963-0F887C73E94D}"/>
              </a:ext>
            </a:extLst>
          </p:cNvPr>
          <p:cNvSpPr>
            <a:spLocks noGrp="1"/>
          </p:cNvSpPr>
          <p:nvPr>
            <p:ph type="pic" sz="quarter" idx="15"/>
          </p:nvPr>
        </p:nvSpPr>
        <p:spPr>
          <a:xfrm>
            <a:off x="6795773" y="1848535"/>
            <a:ext cx="1430337" cy="1430337"/>
          </a:xfrm>
          <a:prstGeom prst="ellipse">
            <a:avLst/>
          </a:prstGeom>
          <a:solidFill>
            <a:schemeClr val="bg2"/>
          </a:solidFill>
        </p:spPr>
        <p:txBody>
          <a:bodyPr anchor="ctr">
            <a:normAutofit/>
          </a:bodyPr>
          <a:lstStyle>
            <a:lvl1pPr marL="0" indent="0" algn="ctr">
              <a:buNone/>
              <a:defRPr sz="2000"/>
            </a:lvl1pPr>
          </a:lstStyle>
          <a:p>
            <a:r>
              <a:rPr lang="en-US" noProof="0"/>
              <a:t>Click icon to add picture</a:t>
            </a:r>
            <a:endParaRPr lang="en-US" noProof="0" dirty="0"/>
          </a:p>
        </p:txBody>
      </p:sp>
      <p:sp>
        <p:nvSpPr>
          <p:cNvPr id="13" name="Picture Placeholder 2">
            <a:extLst>
              <a:ext uri="{FF2B5EF4-FFF2-40B4-BE49-F238E27FC236}">
                <a16:creationId xmlns:a16="http://schemas.microsoft.com/office/drawing/2014/main" id="{36610597-6A76-4A06-82A5-A8FFC5BAEA0F}"/>
              </a:ext>
            </a:extLst>
          </p:cNvPr>
          <p:cNvSpPr>
            <a:spLocks noGrp="1"/>
          </p:cNvSpPr>
          <p:nvPr>
            <p:ph type="pic" sz="quarter" idx="16"/>
          </p:nvPr>
        </p:nvSpPr>
        <p:spPr>
          <a:xfrm>
            <a:off x="9648156" y="1848535"/>
            <a:ext cx="1430337" cy="1430337"/>
          </a:xfrm>
          <a:prstGeom prst="ellipse">
            <a:avLst/>
          </a:prstGeom>
          <a:solidFill>
            <a:schemeClr val="bg2"/>
          </a:solidFill>
        </p:spPr>
        <p:txBody>
          <a:bodyPr anchor="ctr">
            <a:normAutofit/>
          </a:bodyPr>
          <a:lstStyle>
            <a:lvl1pPr marL="0" indent="0" algn="ctr">
              <a:buNone/>
              <a:defRPr sz="2000"/>
            </a:lvl1pPr>
          </a:lstStyle>
          <a:p>
            <a:r>
              <a:rPr lang="en-US" noProof="0"/>
              <a:t>Click icon to add picture</a:t>
            </a:r>
            <a:endParaRPr lang="en-US" noProof="0" dirty="0"/>
          </a:p>
        </p:txBody>
      </p:sp>
      <p:sp>
        <p:nvSpPr>
          <p:cNvPr id="27" name="Content Placeholder 2">
            <a:extLst>
              <a:ext uri="{FF2B5EF4-FFF2-40B4-BE49-F238E27FC236}">
                <a16:creationId xmlns:a16="http://schemas.microsoft.com/office/drawing/2014/main" id="{FF56D2E5-86E4-473A-A62F-B7029E5B2558}"/>
              </a:ext>
            </a:extLst>
          </p:cNvPr>
          <p:cNvSpPr>
            <a:spLocks noGrp="1"/>
          </p:cNvSpPr>
          <p:nvPr>
            <p:ph idx="1"/>
          </p:nvPr>
        </p:nvSpPr>
        <p:spPr>
          <a:xfrm>
            <a:off x="524454" y="4052306"/>
            <a:ext cx="2588705" cy="1749005"/>
          </a:xfrm>
        </p:spPr>
        <p:txBody>
          <a:bodyPr lIns="0" tIns="0" rIns="0" bIns="0">
            <a:no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Click to edit Master text styles</a:t>
            </a:r>
          </a:p>
        </p:txBody>
      </p:sp>
      <p:sp>
        <p:nvSpPr>
          <p:cNvPr id="28" name="Content Placeholder 2">
            <a:extLst>
              <a:ext uri="{FF2B5EF4-FFF2-40B4-BE49-F238E27FC236}">
                <a16:creationId xmlns:a16="http://schemas.microsoft.com/office/drawing/2014/main" id="{93934E34-6CC7-492D-9515-EBEC72EFF4CB}"/>
              </a:ext>
            </a:extLst>
          </p:cNvPr>
          <p:cNvSpPr>
            <a:spLocks noGrp="1"/>
          </p:cNvSpPr>
          <p:nvPr>
            <p:ph idx="17" hasCustomPrompt="1"/>
          </p:nvPr>
        </p:nvSpPr>
        <p:spPr>
          <a:xfrm>
            <a:off x="524454" y="3539268"/>
            <a:ext cx="2588705" cy="495389"/>
          </a:xfrm>
        </p:spPr>
        <p:txBody>
          <a:bodyPr lIns="0" tIns="0" rIns="0" bIns="0" anchor="ctr">
            <a:noAutofit/>
          </a:bodyPr>
          <a:lstStyle>
            <a:lvl1pPr marL="0" indent="0" algn="ctr">
              <a:buNone/>
              <a:defRPr sz="1600" b="1" cap="all" baseline="0">
                <a:solidFill>
                  <a:srgbClr val="0D1D5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Executive 01</a:t>
            </a:r>
          </a:p>
        </p:txBody>
      </p:sp>
      <p:sp>
        <p:nvSpPr>
          <p:cNvPr id="29" name="Content Placeholder 2">
            <a:extLst>
              <a:ext uri="{FF2B5EF4-FFF2-40B4-BE49-F238E27FC236}">
                <a16:creationId xmlns:a16="http://schemas.microsoft.com/office/drawing/2014/main" id="{E4E27467-A1AA-4773-AAB5-A96267FBD712}"/>
              </a:ext>
            </a:extLst>
          </p:cNvPr>
          <p:cNvSpPr>
            <a:spLocks noGrp="1"/>
          </p:cNvSpPr>
          <p:nvPr>
            <p:ph idx="18"/>
          </p:nvPr>
        </p:nvSpPr>
        <p:spPr>
          <a:xfrm>
            <a:off x="3377853" y="4052306"/>
            <a:ext cx="2588705" cy="1749005"/>
          </a:xfrm>
        </p:spPr>
        <p:txBody>
          <a:bodyPr lIns="0" tIns="0" rIns="0" bIns="0">
            <a:no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Click to edit Master text styles</a:t>
            </a:r>
          </a:p>
        </p:txBody>
      </p:sp>
      <p:sp>
        <p:nvSpPr>
          <p:cNvPr id="30" name="Content Placeholder 2">
            <a:extLst>
              <a:ext uri="{FF2B5EF4-FFF2-40B4-BE49-F238E27FC236}">
                <a16:creationId xmlns:a16="http://schemas.microsoft.com/office/drawing/2014/main" id="{6CABD5EB-4A8B-448B-8ED1-B8B420815B2D}"/>
              </a:ext>
            </a:extLst>
          </p:cNvPr>
          <p:cNvSpPr>
            <a:spLocks noGrp="1"/>
          </p:cNvSpPr>
          <p:nvPr>
            <p:ph idx="19" hasCustomPrompt="1"/>
          </p:nvPr>
        </p:nvSpPr>
        <p:spPr>
          <a:xfrm>
            <a:off x="3377853" y="3539268"/>
            <a:ext cx="2588705" cy="495389"/>
          </a:xfrm>
        </p:spPr>
        <p:txBody>
          <a:bodyPr lIns="0" tIns="0" rIns="0" bIns="0" anchor="ctr">
            <a:noAutofit/>
          </a:bodyPr>
          <a:lstStyle>
            <a:lvl1pPr marL="0" indent="0" algn="ctr">
              <a:buNone/>
              <a:defRPr sz="1600" b="1" cap="all" baseline="0">
                <a:solidFill>
                  <a:srgbClr val="0D1D5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Executive 01</a:t>
            </a:r>
          </a:p>
        </p:txBody>
      </p:sp>
      <p:sp>
        <p:nvSpPr>
          <p:cNvPr id="31" name="Content Placeholder 2">
            <a:extLst>
              <a:ext uri="{FF2B5EF4-FFF2-40B4-BE49-F238E27FC236}">
                <a16:creationId xmlns:a16="http://schemas.microsoft.com/office/drawing/2014/main" id="{0D86883C-E501-47FF-AE1A-E9CE8B71B421}"/>
              </a:ext>
            </a:extLst>
          </p:cNvPr>
          <p:cNvSpPr>
            <a:spLocks noGrp="1"/>
          </p:cNvSpPr>
          <p:nvPr>
            <p:ph idx="20"/>
          </p:nvPr>
        </p:nvSpPr>
        <p:spPr>
          <a:xfrm>
            <a:off x="6216589" y="4052306"/>
            <a:ext cx="2588705" cy="1749005"/>
          </a:xfrm>
        </p:spPr>
        <p:txBody>
          <a:bodyPr lIns="0" tIns="0" rIns="0" bIns="0">
            <a:no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Click to edit Master text styles</a:t>
            </a:r>
          </a:p>
        </p:txBody>
      </p:sp>
      <p:sp>
        <p:nvSpPr>
          <p:cNvPr id="32" name="Content Placeholder 2">
            <a:extLst>
              <a:ext uri="{FF2B5EF4-FFF2-40B4-BE49-F238E27FC236}">
                <a16:creationId xmlns:a16="http://schemas.microsoft.com/office/drawing/2014/main" id="{3683A037-F698-4CC9-904D-F377D71F690F}"/>
              </a:ext>
            </a:extLst>
          </p:cNvPr>
          <p:cNvSpPr>
            <a:spLocks noGrp="1"/>
          </p:cNvSpPr>
          <p:nvPr>
            <p:ph idx="21" hasCustomPrompt="1"/>
          </p:nvPr>
        </p:nvSpPr>
        <p:spPr>
          <a:xfrm>
            <a:off x="6216589" y="3539268"/>
            <a:ext cx="2588705" cy="495389"/>
          </a:xfrm>
        </p:spPr>
        <p:txBody>
          <a:bodyPr lIns="0" tIns="0" rIns="0" bIns="0" anchor="ctr">
            <a:noAutofit/>
          </a:bodyPr>
          <a:lstStyle>
            <a:lvl1pPr marL="0" indent="0" algn="ctr">
              <a:buNone/>
              <a:defRPr sz="1600" b="1" cap="all" baseline="0">
                <a:solidFill>
                  <a:srgbClr val="0D1D5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Executive 01</a:t>
            </a:r>
          </a:p>
        </p:txBody>
      </p:sp>
      <p:sp>
        <p:nvSpPr>
          <p:cNvPr id="33" name="Content Placeholder 2">
            <a:extLst>
              <a:ext uri="{FF2B5EF4-FFF2-40B4-BE49-F238E27FC236}">
                <a16:creationId xmlns:a16="http://schemas.microsoft.com/office/drawing/2014/main" id="{0A095594-2B82-44ED-8C9B-DA7C4D3D2872}"/>
              </a:ext>
            </a:extLst>
          </p:cNvPr>
          <p:cNvSpPr>
            <a:spLocks noGrp="1"/>
          </p:cNvSpPr>
          <p:nvPr>
            <p:ph idx="22"/>
          </p:nvPr>
        </p:nvSpPr>
        <p:spPr>
          <a:xfrm>
            <a:off x="9068972" y="4052306"/>
            <a:ext cx="2588705" cy="1749005"/>
          </a:xfrm>
        </p:spPr>
        <p:txBody>
          <a:bodyPr lIns="0" tIns="0" rIns="0" bIns="0">
            <a:no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Click to edit Master text styles</a:t>
            </a:r>
          </a:p>
        </p:txBody>
      </p:sp>
      <p:sp>
        <p:nvSpPr>
          <p:cNvPr id="34" name="Content Placeholder 2">
            <a:extLst>
              <a:ext uri="{FF2B5EF4-FFF2-40B4-BE49-F238E27FC236}">
                <a16:creationId xmlns:a16="http://schemas.microsoft.com/office/drawing/2014/main" id="{54CDD46A-22ED-48F5-9B5F-13B1B5C4B320}"/>
              </a:ext>
            </a:extLst>
          </p:cNvPr>
          <p:cNvSpPr>
            <a:spLocks noGrp="1"/>
          </p:cNvSpPr>
          <p:nvPr>
            <p:ph idx="23" hasCustomPrompt="1"/>
          </p:nvPr>
        </p:nvSpPr>
        <p:spPr>
          <a:xfrm>
            <a:off x="9068972" y="3539268"/>
            <a:ext cx="2588705" cy="495389"/>
          </a:xfrm>
        </p:spPr>
        <p:txBody>
          <a:bodyPr lIns="0" tIns="0" rIns="0" bIns="0" anchor="ctr">
            <a:noAutofit/>
          </a:bodyPr>
          <a:lstStyle>
            <a:lvl1pPr marL="0" indent="0" algn="ctr">
              <a:buNone/>
              <a:defRPr sz="1600" b="1" cap="all" baseline="0">
                <a:solidFill>
                  <a:srgbClr val="0D1D5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Executive 01</a:t>
            </a:r>
          </a:p>
        </p:txBody>
      </p:sp>
    </p:spTree>
    <p:extLst>
      <p:ext uri="{BB962C8B-B14F-4D97-AF65-F5344CB8AC3E}">
        <p14:creationId xmlns:p14="http://schemas.microsoft.com/office/powerpoint/2010/main" val="38765038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CC4D7FA-B85E-4477-8C62-94955B340F1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noProof="0"/>
              <a:t>Click to edit Master title style</a:t>
            </a:r>
          </a:p>
        </p:txBody>
      </p:sp>
      <p:sp>
        <p:nvSpPr>
          <p:cNvPr id="3" name="Text Placeholder 2">
            <a:extLst>
              <a:ext uri="{FF2B5EF4-FFF2-40B4-BE49-F238E27FC236}">
                <a16:creationId xmlns:a16="http://schemas.microsoft.com/office/drawing/2014/main" id="{1F1226BB-3E56-4E7F-8172-7EC03C9F0BC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a:extLst>
              <a:ext uri="{FF2B5EF4-FFF2-40B4-BE49-F238E27FC236}">
                <a16:creationId xmlns:a16="http://schemas.microsoft.com/office/drawing/2014/main" id="{D95D08EF-72FB-4F19-9916-65815A9CA99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51F27F-98F9-A147-8986-34441C7B752D}" type="datetime1">
              <a:rPr lang="en-US" noProof="0" smtClean="0"/>
              <a:t>6/1/2021</a:t>
            </a:fld>
            <a:endParaRPr lang="en-US" noProof="0" dirty="0"/>
          </a:p>
        </p:txBody>
      </p:sp>
      <p:sp>
        <p:nvSpPr>
          <p:cNvPr id="5" name="Footer Placeholder 4">
            <a:extLst>
              <a:ext uri="{FF2B5EF4-FFF2-40B4-BE49-F238E27FC236}">
                <a16:creationId xmlns:a16="http://schemas.microsoft.com/office/drawing/2014/main" id="{1365084D-BC85-4A55-BD80-93876AD1010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noProof="0" dirty="0"/>
          </a:p>
        </p:txBody>
      </p:sp>
      <p:sp>
        <p:nvSpPr>
          <p:cNvPr id="6" name="Slide Number Placeholder 5">
            <a:extLst>
              <a:ext uri="{FF2B5EF4-FFF2-40B4-BE49-F238E27FC236}">
                <a16:creationId xmlns:a16="http://schemas.microsoft.com/office/drawing/2014/main" id="{45FDEF23-A140-4DD6-A0D0-A86BD4DF340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EC71654-96A5-4280-94F3-931C61A9F92C}" type="slidenum">
              <a:rPr lang="en-US" noProof="0" smtClean="0"/>
              <a:t>‹#›</a:t>
            </a:fld>
            <a:endParaRPr lang="en-US" noProof="0" dirty="0"/>
          </a:p>
        </p:txBody>
      </p:sp>
    </p:spTree>
    <p:extLst>
      <p:ext uri="{BB962C8B-B14F-4D97-AF65-F5344CB8AC3E}">
        <p14:creationId xmlns:p14="http://schemas.microsoft.com/office/powerpoint/2010/main" val="2347082301"/>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51" r:id="rId3"/>
    <p:sldLayoutId id="2147483650" r:id="rId4"/>
    <p:sldLayoutId id="2147483661" r:id="rId5"/>
    <p:sldLayoutId id="2147483662" r:id="rId6"/>
    <p:sldLayoutId id="2147483663" r:id="rId7"/>
    <p:sldLayoutId id="2147483654" r:id="rId8"/>
    <p:sldLayoutId id="2147483664" r:id="rId9"/>
    <p:sldLayoutId id="2147483665" r:id="rId10"/>
    <p:sldLayoutId id="2147483666" r:id="rId11"/>
    <p:sldLayoutId id="2147483667" r:id="rId12"/>
    <p:sldLayoutId id="2147483668" r:id="rId13"/>
    <p:sldLayoutId id="2147483669" r:id="rId14"/>
    <p:sldLayoutId id="2147483670" r:id="rId15"/>
    <p:sldLayoutId id="2147483671" r:id="rId16"/>
    <p:sldLayoutId id="2147483672" r:id="rId17"/>
    <p:sldLayoutId id="2147483673" r:id="rId18"/>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325" userDrawn="1">
          <p15:clr>
            <a:srgbClr val="F26B43"/>
          </p15:clr>
        </p15:guide>
        <p15:guide id="4" pos="7349"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svg"/><Relationship Id="rId2" Type="http://schemas.openxmlformats.org/officeDocument/2006/relationships/notesSlide" Target="../notesSlides/notesSlide11.xml"/><Relationship Id="rId1" Type="http://schemas.openxmlformats.org/officeDocument/2006/relationships/slideLayout" Target="../slideLayouts/slideLayout15.xml"/><Relationship Id="rId6" Type="http://schemas.openxmlformats.org/officeDocument/2006/relationships/image" Target="../media/image32.png"/><Relationship Id="rId5" Type="http://schemas.openxmlformats.org/officeDocument/2006/relationships/image" Target="../media/image31.svg"/><Relationship Id="rId4" Type="http://schemas.openxmlformats.org/officeDocument/2006/relationships/image" Target="../media/image30.png"/><Relationship Id="rId9" Type="http://schemas.openxmlformats.org/officeDocument/2006/relationships/image" Target="../media/image35.svg"/></Relationships>
</file>

<file path=ppt/slides/_rels/slide12.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36.PNG"/><Relationship Id="rId7" Type="http://schemas.openxmlformats.org/officeDocument/2006/relationships/image" Target="../media/image33.svg"/><Relationship Id="rId2" Type="http://schemas.openxmlformats.org/officeDocument/2006/relationships/notesSlide" Target="../notesSlides/notesSlide12.xml"/><Relationship Id="rId1" Type="http://schemas.openxmlformats.org/officeDocument/2006/relationships/slideLayout" Target="../slideLayouts/slideLayout15.xml"/><Relationship Id="rId6" Type="http://schemas.openxmlformats.org/officeDocument/2006/relationships/image" Target="../media/image32.png"/><Relationship Id="rId5" Type="http://schemas.openxmlformats.org/officeDocument/2006/relationships/image" Target="../media/image35.svg"/><Relationship Id="rId4" Type="http://schemas.openxmlformats.org/officeDocument/2006/relationships/image" Target="../media/image34.png"/><Relationship Id="rId9" Type="http://schemas.openxmlformats.org/officeDocument/2006/relationships/image" Target="../media/image31.svg"/></Relationships>
</file>

<file path=ppt/slides/_rels/slide1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3.xml"/><Relationship Id="rId1" Type="http://schemas.openxmlformats.org/officeDocument/2006/relationships/slideLayout" Target="../slideLayouts/slideLayout8.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1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4.xml"/><Relationship Id="rId1" Type="http://schemas.openxmlformats.org/officeDocument/2006/relationships/slideLayout" Target="../slideLayouts/slideLayout8.xml"/><Relationship Id="rId5" Type="http://schemas.openxmlformats.org/officeDocument/2006/relationships/image" Target="../media/image43.png"/><Relationship Id="rId4" Type="http://schemas.openxmlformats.org/officeDocument/2006/relationships/image" Target="../media/image42.png"/></Relationships>
</file>

<file path=ppt/slides/_rels/slide1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8.xml"/><Relationship Id="rId1" Type="http://schemas.openxmlformats.org/officeDocument/2006/relationships/slideLayout" Target="../slideLayouts/slideLayout8.xml"/><Relationship Id="rId4" Type="http://schemas.openxmlformats.org/officeDocument/2006/relationships/image" Target="../media/image48.png"/></Relationships>
</file>

<file path=ppt/slides/_rels/slide1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9.xml"/><Relationship Id="rId1" Type="http://schemas.openxmlformats.org/officeDocument/2006/relationships/slideLayout" Target="../slideLayouts/slideLayout8.xml"/><Relationship Id="rId4" Type="http://schemas.openxmlformats.org/officeDocument/2006/relationships/image" Target="../media/image50.png"/></Relationships>
</file>

<file path=ppt/slides/_rels/slide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notesSlide" Target="../notesSlides/notesSlide21.xml"/><Relationship Id="rId1" Type="http://schemas.openxmlformats.org/officeDocument/2006/relationships/slideLayout" Target="../slideLayouts/slideLayout10.xml"/><Relationship Id="rId4" Type="http://schemas.openxmlformats.org/officeDocument/2006/relationships/hyperlink" Target="https://www.linkedin.com/in/rebeccavlewis/" TargetMode="External"/></Relationships>
</file>

<file path=ppt/slides/_rels/slide3.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14.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slides/_rels/slide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18.jpeg"/></Relationships>
</file>

<file path=ppt/slides/_rels/slide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5.xml"/><Relationship Id="rId1" Type="http://schemas.openxmlformats.org/officeDocument/2006/relationships/slideLayout" Target="../slideLayouts/slideLayout9.xml"/><Relationship Id="rId6" Type="http://schemas.openxmlformats.org/officeDocument/2006/relationships/image" Target="../media/image22.jpeg"/><Relationship Id="rId5" Type="http://schemas.openxmlformats.org/officeDocument/2006/relationships/image" Target="../media/image21.jpeg"/><Relationship Id="rId4" Type="http://schemas.openxmlformats.org/officeDocument/2006/relationships/image" Target="../media/image20.jpeg"/></Relationships>
</file>

<file path=ppt/slides/_rels/slide6.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1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8" Type="http://schemas.openxmlformats.org/officeDocument/2006/relationships/image" Target="../media/image25.jpe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9.xml"/><Relationship Id="rId1" Type="http://schemas.openxmlformats.org/officeDocument/2006/relationships/slideLayout" Target="../slideLayouts/slideLayout18.xml"/><Relationship Id="rId6" Type="http://schemas.openxmlformats.org/officeDocument/2006/relationships/diagramColors" Target="../diagrams/colors2.xml"/><Relationship Id="rId5" Type="http://schemas.openxmlformats.org/officeDocument/2006/relationships/diagramQuickStyle" Target="../diagrams/quickStyle2.xml"/><Relationship Id="rId10" Type="http://schemas.openxmlformats.org/officeDocument/2006/relationships/image" Target="../media/image27.svg"/><Relationship Id="rId4" Type="http://schemas.openxmlformats.org/officeDocument/2006/relationships/diagramLayout" Target="../diagrams/layout2.xml"/><Relationship Id="rId9"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4E718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AB08B8-3DB3-4637-AE23-B8DB96D9FCEC}"/>
              </a:ext>
            </a:extLst>
          </p:cNvPr>
          <p:cNvSpPr>
            <a:spLocks noGrp="1"/>
          </p:cNvSpPr>
          <p:nvPr>
            <p:ph type="ctrTitle"/>
          </p:nvPr>
        </p:nvSpPr>
        <p:spPr>
          <a:xfrm>
            <a:off x="6343650" y="2189163"/>
            <a:ext cx="5712883" cy="2090808"/>
          </a:xfrm>
        </p:spPr>
        <p:txBody>
          <a:bodyPr anchor="b">
            <a:normAutofit/>
          </a:bodyPr>
          <a:lstStyle/>
          <a:p>
            <a:pPr>
              <a:lnSpc>
                <a:spcPct val="100000"/>
              </a:lnSpc>
            </a:pPr>
            <a:r>
              <a:rPr lang="en-US" sz="4000" dirty="0"/>
              <a:t>A Data Story about a bike that goes nowhere</a:t>
            </a:r>
          </a:p>
        </p:txBody>
      </p:sp>
      <p:pic>
        <p:nvPicPr>
          <p:cNvPr id="10" name="Picture Placeholder 9" descr="Vintage bike parked on country road at sunset">
            <a:extLst>
              <a:ext uri="{FF2B5EF4-FFF2-40B4-BE49-F238E27FC236}">
                <a16:creationId xmlns:a16="http://schemas.microsoft.com/office/drawing/2014/main" id="{ABD7F97D-15E8-4032-B615-0562046B7542}"/>
              </a:ext>
            </a:extLst>
          </p:cNvPr>
          <p:cNvPicPr>
            <a:picLocks noGrp="1" noChangeAspect="1"/>
          </p:cNvPicPr>
          <p:nvPr>
            <p:ph type="pic" sz="quarter" idx="10"/>
          </p:nvPr>
        </p:nvPicPr>
        <p:blipFill rotWithShape="1">
          <a:blip r:embed="rId3" cstate="print">
            <a:extLst>
              <a:ext uri="{28A0092B-C50C-407E-A947-70E740481C1C}">
                <a14:useLocalDpi xmlns:a14="http://schemas.microsoft.com/office/drawing/2010/main"/>
              </a:ext>
            </a:extLst>
          </a:blip>
          <a:srcRect b="-2"/>
          <a:stretch/>
        </p:blipFill>
        <p:spPr>
          <a:xfrm>
            <a:off x="710812" y="728545"/>
            <a:ext cx="5305661" cy="5305661"/>
          </a:xfrm>
          <a:noFill/>
        </p:spPr>
      </p:pic>
      <p:sp>
        <p:nvSpPr>
          <p:cNvPr id="5" name="Subtitle 4">
            <a:extLst>
              <a:ext uri="{FF2B5EF4-FFF2-40B4-BE49-F238E27FC236}">
                <a16:creationId xmlns:a16="http://schemas.microsoft.com/office/drawing/2014/main" id="{7705E642-6B39-47C9-94BB-D5FCE445B30B}"/>
              </a:ext>
            </a:extLst>
          </p:cNvPr>
          <p:cNvSpPr>
            <a:spLocks noGrp="1"/>
          </p:cNvSpPr>
          <p:nvPr>
            <p:ph type="subTitle" idx="1"/>
          </p:nvPr>
        </p:nvSpPr>
        <p:spPr/>
        <p:txBody>
          <a:bodyPr/>
          <a:lstStyle/>
          <a:p>
            <a:r>
              <a:rPr lang="en-US" dirty="0"/>
              <a:t>Rebecca V. Lewis</a:t>
            </a:r>
          </a:p>
          <a:p>
            <a:r>
              <a:rPr lang="en-US" dirty="0"/>
              <a:t>Bellevue University</a:t>
            </a:r>
            <a:br>
              <a:rPr lang="en-US" dirty="0"/>
            </a:br>
            <a:r>
              <a:rPr lang="en-US" dirty="0"/>
              <a:t>DSC 680 – Project 3</a:t>
            </a:r>
            <a:br>
              <a:rPr lang="en-US" dirty="0"/>
            </a:br>
            <a:r>
              <a:rPr lang="en-US" dirty="0"/>
              <a:t>June 3, 2021</a:t>
            </a:r>
          </a:p>
          <a:p>
            <a:r>
              <a:rPr lang="en-US" sz="1600" cap="none" dirty="0"/>
              <a:t>https://github.com/RebeccaLewis-DS/dsc680-project3 </a:t>
            </a:r>
          </a:p>
        </p:txBody>
      </p:sp>
    </p:spTree>
    <p:extLst>
      <p:ext uri="{BB962C8B-B14F-4D97-AF65-F5344CB8AC3E}">
        <p14:creationId xmlns:p14="http://schemas.microsoft.com/office/powerpoint/2010/main" val="31671720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98DCA46-603B-4178-8707-30E192CE6B8D}"/>
              </a:ext>
            </a:extLst>
          </p:cNvPr>
          <p:cNvSpPr>
            <a:spLocks noGrp="1"/>
          </p:cNvSpPr>
          <p:nvPr>
            <p:ph type="title"/>
          </p:nvPr>
        </p:nvSpPr>
        <p:spPr>
          <a:xfrm>
            <a:off x="838200" y="698757"/>
            <a:ext cx="10515600" cy="940181"/>
          </a:xfrm>
        </p:spPr>
        <p:txBody>
          <a:bodyPr vert="horz" lIns="91440" tIns="45720" rIns="91440" bIns="45720" rtlCol="0" anchor="b">
            <a:normAutofit/>
          </a:bodyPr>
          <a:lstStyle/>
          <a:p>
            <a:r>
              <a:rPr lang="en-US" dirty="0"/>
              <a:t>Analysis</a:t>
            </a:r>
            <a:endParaRPr lang="en-US" b="1" kern="1200" cap="all" baseline="0" dirty="0"/>
          </a:p>
        </p:txBody>
      </p:sp>
      <p:sp>
        <p:nvSpPr>
          <p:cNvPr id="2" name="Slide Number Placeholder 1">
            <a:extLst>
              <a:ext uri="{FF2B5EF4-FFF2-40B4-BE49-F238E27FC236}">
                <a16:creationId xmlns:a16="http://schemas.microsoft.com/office/drawing/2014/main" id="{E668D7CE-0756-4C36-B665-7BEB4733EF8A}"/>
              </a:ext>
            </a:extLst>
          </p:cNvPr>
          <p:cNvSpPr>
            <a:spLocks noGrp="1"/>
          </p:cNvSpPr>
          <p:nvPr>
            <p:ph type="sldNum" sz="quarter" idx="12"/>
          </p:nvPr>
        </p:nvSpPr>
        <p:spPr>
          <a:xfrm>
            <a:off x="11363696" y="6455739"/>
            <a:ext cx="294460" cy="187367"/>
          </a:xfrm>
        </p:spPr>
        <p:txBody>
          <a:bodyPr vert="horz" lIns="0" tIns="0" rIns="0" bIns="0" rtlCol="0" anchor="ctr">
            <a:normAutofit/>
          </a:bodyPr>
          <a:lstStyle/>
          <a:p>
            <a:pPr>
              <a:spcAft>
                <a:spcPts val="600"/>
              </a:spcAft>
            </a:pPr>
            <a:fld id="{9EC71654-96A5-4280-94F3-931C61A9F92C}" type="slidenum">
              <a:rPr lang="en-US" smtClean="0"/>
              <a:pPr>
                <a:spcAft>
                  <a:spcPts val="600"/>
                </a:spcAft>
              </a:pPr>
              <a:t>10</a:t>
            </a:fld>
            <a:endParaRPr lang="en-US"/>
          </a:p>
        </p:txBody>
      </p:sp>
      <p:pic>
        <p:nvPicPr>
          <p:cNvPr id="6" name="Picture Placeholder 5" descr="Cyclists in a race">
            <a:extLst>
              <a:ext uri="{FF2B5EF4-FFF2-40B4-BE49-F238E27FC236}">
                <a16:creationId xmlns:a16="http://schemas.microsoft.com/office/drawing/2014/main" id="{DF0D6C6E-72A9-4344-A3A2-F8826D948776}"/>
              </a:ext>
            </a:extLst>
          </p:cNvPr>
          <p:cNvPicPr>
            <a:picLocks noGrp="1" noChangeAspect="1"/>
          </p:cNvPicPr>
          <p:nvPr>
            <p:ph type="pic" sz="quarter" idx="13"/>
          </p:nvPr>
        </p:nvPicPr>
        <p:blipFill rotWithShape="1">
          <a:blip r:embed="rId3" cstate="print">
            <a:extLst>
              <a:ext uri="{28A0092B-C50C-407E-A947-70E740481C1C}">
                <a14:useLocalDpi xmlns:a14="http://schemas.microsoft.com/office/drawing/2010/main"/>
              </a:ext>
            </a:extLst>
          </a:blip>
          <a:srcRect r="-1" b="-1"/>
          <a:stretch/>
        </p:blipFill>
        <p:spPr>
          <a:xfrm>
            <a:off x="2993041" y="2270376"/>
            <a:ext cx="6206400" cy="4587625"/>
          </a:xfrm>
          <a:noFill/>
        </p:spPr>
      </p:pic>
    </p:spTree>
    <p:extLst>
      <p:ext uri="{BB962C8B-B14F-4D97-AF65-F5344CB8AC3E}">
        <p14:creationId xmlns:p14="http://schemas.microsoft.com/office/powerpoint/2010/main" val="4858406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28DFBA09-8FA1-432E-A4D5-252330579761}"/>
              </a:ext>
            </a:extLst>
          </p:cNvPr>
          <p:cNvSpPr txBox="1"/>
          <p:nvPr/>
        </p:nvSpPr>
        <p:spPr>
          <a:xfrm>
            <a:off x="2177845" y="0"/>
            <a:ext cx="10014155" cy="5939545"/>
          </a:xfrm>
          <a:prstGeom prst="rect">
            <a:avLst/>
          </a:prstGeom>
          <a:solidFill>
            <a:schemeClr val="bg1"/>
          </a:solidFill>
        </p:spPr>
        <p:txBody>
          <a:bodyPr wrap="square" rtlCol="0">
            <a:spAutoFit/>
          </a:bodyPr>
          <a:lstStyle/>
          <a:p>
            <a:endParaRPr lang="en-US" dirty="0"/>
          </a:p>
        </p:txBody>
      </p:sp>
      <p:sp>
        <p:nvSpPr>
          <p:cNvPr id="3" name="Slide Number Placeholder 2">
            <a:extLst>
              <a:ext uri="{FF2B5EF4-FFF2-40B4-BE49-F238E27FC236}">
                <a16:creationId xmlns:a16="http://schemas.microsoft.com/office/drawing/2014/main" id="{EB5F9B50-CED9-4961-91E8-058BE256771F}"/>
              </a:ext>
            </a:extLst>
          </p:cNvPr>
          <p:cNvSpPr>
            <a:spLocks noGrp="1"/>
          </p:cNvSpPr>
          <p:nvPr>
            <p:ph type="sldNum" sz="quarter" idx="12"/>
          </p:nvPr>
        </p:nvSpPr>
        <p:spPr>
          <a:xfrm>
            <a:off x="11363696" y="6455739"/>
            <a:ext cx="294460" cy="187367"/>
          </a:xfrm>
        </p:spPr>
        <p:txBody>
          <a:bodyPr anchor="ctr">
            <a:normAutofit/>
          </a:bodyPr>
          <a:lstStyle/>
          <a:p>
            <a:pPr>
              <a:spcAft>
                <a:spcPts val="600"/>
              </a:spcAft>
            </a:pPr>
            <a:fld id="{9EC71654-96A5-4280-94F3-931C61A9F92C}" type="slidenum">
              <a:rPr lang="en-US" smtClean="0"/>
              <a:pPr>
                <a:spcAft>
                  <a:spcPts val="600"/>
                </a:spcAft>
              </a:pPr>
              <a:t>11</a:t>
            </a:fld>
            <a:endParaRPr lang="en-US"/>
          </a:p>
        </p:txBody>
      </p:sp>
      <p:pic>
        <p:nvPicPr>
          <p:cNvPr id="12" name="Picture 11">
            <a:extLst>
              <a:ext uri="{FF2B5EF4-FFF2-40B4-BE49-F238E27FC236}">
                <a16:creationId xmlns:a16="http://schemas.microsoft.com/office/drawing/2014/main" id="{9D25A36E-60B7-44FA-947F-4F00D7AB3FF8}"/>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r="3" b="8358"/>
          <a:stretch/>
        </p:blipFill>
        <p:spPr>
          <a:xfrm>
            <a:off x="648929" y="372293"/>
            <a:ext cx="6356555" cy="5825449"/>
          </a:xfrm>
          <a:prstGeom prst="rect">
            <a:avLst/>
          </a:prstGeom>
          <a:noFill/>
        </p:spPr>
      </p:pic>
      <p:sp>
        <p:nvSpPr>
          <p:cNvPr id="23" name="TextBox 22">
            <a:extLst>
              <a:ext uri="{FF2B5EF4-FFF2-40B4-BE49-F238E27FC236}">
                <a16:creationId xmlns:a16="http://schemas.microsoft.com/office/drawing/2014/main" id="{B9A1E841-54CC-4A47-82DD-55112A807363}"/>
              </a:ext>
            </a:extLst>
          </p:cNvPr>
          <p:cNvSpPr txBox="1"/>
          <p:nvPr/>
        </p:nvSpPr>
        <p:spPr>
          <a:xfrm>
            <a:off x="7636518" y="286648"/>
            <a:ext cx="4021638" cy="1200329"/>
          </a:xfrm>
          <a:prstGeom prst="rect">
            <a:avLst/>
          </a:prstGeom>
          <a:noFill/>
        </p:spPr>
        <p:txBody>
          <a:bodyPr wrap="square" rtlCol="0">
            <a:spAutoFit/>
          </a:bodyPr>
          <a:lstStyle/>
          <a:p>
            <a:pPr algn="ctr"/>
            <a:r>
              <a:rPr lang="en-US" sz="3600" b="1" cap="all" dirty="0">
                <a:solidFill>
                  <a:srgbClr val="0D1D51"/>
                </a:solidFill>
                <a:latin typeface="+mj-lt"/>
              </a:rPr>
              <a:t>All Workouts 2017-2021</a:t>
            </a:r>
          </a:p>
        </p:txBody>
      </p:sp>
      <p:sp>
        <p:nvSpPr>
          <p:cNvPr id="30" name="TextBox 29">
            <a:extLst>
              <a:ext uri="{FF2B5EF4-FFF2-40B4-BE49-F238E27FC236}">
                <a16:creationId xmlns:a16="http://schemas.microsoft.com/office/drawing/2014/main" id="{43B19BBB-17FC-4A51-90F0-616F01AED5D8}"/>
              </a:ext>
            </a:extLst>
          </p:cNvPr>
          <p:cNvSpPr txBox="1"/>
          <p:nvPr/>
        </p:nvSpPr>
        <p:spPr>
          <a:xfrm>
            <a:off x="7831394" y="3339310"/>
            <a:ext cx="3711677" cy="1200329"/>
          </a:xfrm>
          <a:prstGeom prst="rect">
            <a:avLst/>
          </a:prstGeom>
          <a:solidFill>
            <a:schemeClr val="accent5">
              <a:lumMod val="20000"/>
              <a:lumOff val="80000"/>
            </a:schemeClr>
          </a:solidFill>
        </p:spPr>
        <p:txBody>
          <a:bodyPr wrap="square" rtlCol="0">
            <a:spAutoFit/>
          </a:bodyPr>
          <a:lstStyle/>
          <a:p>
            <a:endParaRPr lang="en-US" dirty="0"/>
          </a:p>
        </p:txBody>
      </p:sp>
      <p:sp>
        <p:nvSpPr>
          <p:cNvPr id="21" name="TextBox 20">
            <a:extLst>
              <a:ext uri="{FF2B5EF4-FFF2-40B4-BE49-F238E27FC236}">
                <a16:creationId xmlns:a16="http://schemas.microsoft.com/office/drawing/2014/main" id="{A5F5E8BD-2AD1-432E-BF9A-19A416338AE5}"/>
              </a:ext>
            </a:extLst>
          </p:cNvPr>
          <p:cNvSpPr txBox="1"/>
          <p:nvPr/>
        </p:nvSpPr>
        <p:spPr>
          <a:xfrm>
            <a:off x="7831394" y="4854258"/>
            <a:ext cx="3711677" cy="1200329"/>
          </a:xfrm>
          <a:prstGeom prst="rect">
            <a:avLst/>
          </a:prstGeom>
          <a:solidFill>
            <a:schemeClr val="accent5">
              <a:lumMod val="20000"/>
              <a:lumOff val="80000"/>
            </a:schemeClr>
          </a:solidFill>
        </p:spPr>
        <p:txBody>
          <a:bodyPr wrap="square" rtlCol="0">
            <a:spAutoFit/>
          </a:bodyPr>
          <a:lstStyle/>
          <a:p>
            <a:endParaRPr lang="en-US" dirty="0"/>
          </a:p>
        </p:txBody>
      </p:sp>
      <p:pic>
        <p:nvPicPr>
          <p:cNvPr id="28" name="Content Placeholder 13" descr="Dumbbell with solid fill">
            <a:extLst>
              <a:ext uri="{FF2B5EF4-FFF2-40B4-BE49-F238E27FC236}">
                <a16:creationId xmlns:a16="http://schemas.microsoft.com/office/drawing/2014/main" id="{40036D6B-DB17-4358-BB6C-8709206334DC}"/>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8184286" y="4911690"/>
            <a:ext cx="1085465" cy="1085465"/>
          </a:xfrm>
          <a:prstGeom prst="rect">
            <a:avLst/>
          </a:prstGeom>
        </p:spPr>
      </p:pic>
      <p:sp>
        <p:nvSpPr>
          <p:cNvPr id="29" name="TextBox 28">
            <a:extLst>
              <a:ext uri="{FF2B5EF4-FFF2-40B4-BE49-F238E27FC236}">
                <a16:creationId xmlns:a16="http://schemas.microsoft.com/office/drawing/2014/main" id="{A5978CC4-323C-4515-B38B-C0BC49B7ABD8}"/>
              </a:ext>
            </a:extLst>
          </p:cNvPr>
          <p:cNvSpPr txBox="1"/>
          <p:nvPr/>
        </p:nvSpPr>
        <p:spPr>
          <a:xfrm>
            <a:off x="9284114" y="4854258"/>
            <a:ext cx="2258957" cy="1200329"/>
          </a:xfrm>
          <a:prstGeom prst="rect">
            <a:avLst/>
          </a:prstGeom>
          <a:noFill/>
        </p:spPr>
        <p:txBody>
          <a:bodyPr wrap="square" rtlCol="0">
            <a:spAutoFit/>
          </a:bodyPr>
          <a:lstStyle/>
          <a:p>
            <a:pPr algn="ctr"/>
            <a:r>
              <a:rPr lang="en-US" sz="7200" b="1" dirty="0">
                <a:solidFill>
                  <a:srgbClr val="0072C7"/>
                </a:solidFill>
                <a:latin typeface="+mj-lt"/>
              </a:rPr>
              <a:t>12%</a:t>
            </a:r>
          </a:p>
        </p:txBody>
      </p:sp>
      <p:sp>
        <p:nvSpPr>
          <p:cNvPr id="27" name="TextBox 26">
            <a:extLst>
              <a:ext uri="{FF2B5EF4-FFF2-40B4-BE49-F238E27FC236}">
                <a16:creationId xmlns:a16="http://schemas.microsoft.com/office/drawing/2014/main" id="{B1B14BFF-428D-4D43-92E7-DB15DE221B64}"/>
              </a:ext>
            </a:extLst>
          </p:cNvPr>
          <p:cNvSpPr txBox="1"/>
          <p:nvPr/>
        </p:nvSpPr>
        <p:spPr>
          <a:xfrm>
            <a:off x="7831393" y="3325344"/>
            <a:ext cx="2082865" cy="1200329"/>
          </a:xfrm>
          <a:prstGeom prst="rect">
            <a:avLst/>
          </a:prstGeom>
          <a:noFill/>
        </p:spPr>
        <p:txBody>
          <a:bodyPr wrap="square" rtlCol="0">
            <a:spAutoFit/>
          </a:bodyPr>
          <a:lstStyle/>
          <a:p>
            <a:pPr algn="ctr"/>
            <a:r>
              <a:rPr lang="en-US" sz="7200" b="1" dirty="0">
                <a:solidFill>
                  <a:srgbClr val="0072C7"/>
                </a:solidFill>
                <a:latin typeface="+mj-lt"/>
              </a:rPr>
              <a:t>32%</a:t>
            </a:r>
          </a:p>
        </p:txBody>
      </p:sp>
      <p:pic>
        <p:nvPicPr>
          <p:cNvPr id="20" name="Graphic 19" descr="Yoga with solid fill">
            <a:extLst>
              <a:ext uri="{FF2B5EF4-FFF2-40B4-BE49-F238E27FC236}">
                <a16:creationId xmlns:a16="http://schemas.microsoft.com/office/drawing/2014/main" id="{A36AF303-67F3-41B9-9B97-91C82E4288B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927287" y="3381441"/>
            <a:ext cx="1088136" cy="1088136"/>
          </a:xfrm>
          <a:prstGeom prst="rect">
            <a:avLst/>
          </a:prstGeom>
        </p:spPr>
      </p:pic>
      <p:sp>
        <p:nvSpPr>
          <p:cNvPr id="32" name="TextBox 31">
            <a:extLst>
              <a:ext uri="{FF2B5EF4-FFF2-40B4-BE49-F238E27FC236}">
                <a16:creationId xmlns:a16="http://schemas.microsoft.com/office/drawing/2014/main" id="{CAE4BEC7-5E41-4217-B620-40E3CE6AA9C0}"/>
              </a:ext>
            </a:extLst>
          </p:cNvPr>
          <p:cNvSpPr txBox="1"/>
          <p:nvPr/>
        </p:nvSpPr>
        <p:spPr>
          <a:xfrm>
            <a:off x="7851062" y="1825145"/>
            <a:ext cx="3711677" cy="1200329"/>
          </a:xfrm>
          <a:prstGeom prst="rect">
            <a:avLst/>
          </a:prstGeom>
          <a:solidFill>
            <a:schemeClr val="accent5">
              <a:lumMod val="20000"/>
              <a:lumOff val="80000"/>
            </a:schemeClr>
          </a:solidFill>
        </p:spPr>
        <p:txBody>
          <a:bodyPr wrap="square" rtlCol="0">
            <a:spAutoFit/>
          </a:bodyPr>
          <a:lstStyle/>
          <a:p>
            <a:endParaRPr lang="en-US" dirty="0"/>
          </a:p>
        </p:txBody>
      </p:sp>
      <p:pic>
        <p:nvPicPr>
          <p:cNvPr id="14" name="Content Placeholder 13" descr="Cycling with solid fill">
            <a:extLst>
              <a:ext uri="{FF2B5EF4-FFF2-40B4-BE49-F238E27FC236}">
                <a16:creationId xmlns:a16="http://schemas.microsoft.com/office/drawing/2014/main" id="{D5FAB42B-1E49-4CAD-B7D9-7CBC5A69F8A2}"/>
              </a:ext>
            </a:extLst>
          </p:cNvPr>
          <p:cNvPicPr>
            <a:picLocks noGrp="1" noChangeAspect="1"/>
          </p:cNvPicPr>
          <p:nvPr>
            <p:ph sz="half" idx="2"/>
          </p:nvPr>
        </p:nvPicPr>
        <p:blipFill>
          <a:blip r:embed="rId8">
            <a:extLst>
              <a:ext uri="{96DAC541-7B7A-43D3-8B79-37D633B846F1}">
                <asvg:svgBlip xmlns:asvg="http://schemas.microsoft.com/office/drawing/2016/SVG/main" r:embed="rId9"/>
              </a:ext>
            </a:extLst>
          </a:blip>
          <a:srcRect/>
          <a:stretch/>
        </p:blipFill>
        <p:spPr>
          <a:xfrm>
            <a:off x="8179366" y="1853863"/>
            <a:ext cx="1085465" cy="1085465"/>
          </a:xfrm>
        </p:spPr>
      </p:pic>
      <p:sp>
        <p:nvSpPr>
          <p:cNvPr id="15" name="TextBox 14">
            <a:extLst>
              <a:ext uri="{FF2B5EF4-FFF2-40B4-BE49-F238E27FC236}">
                <a16:creationId xmlns:a16="http://schemas.microsoft.com/office/drawing/2014/main" id="{FB9620EB-5564-4779-99FE-63EEF777E25D}"/>
              </a:ext>
            </a:extLst>
          </p:cNvPr>
          <p:cNvSpPr txBox="1"/>
          <p:nvPr/>
        </p:nvSpPr>
        <p:spPr>
          <a:xfrm>
            <a:off x="9279194" y="1796431"/>
            <a:ext cx="2384322" cy="1200329"/>
          </a:xfrm>
          <a:prstGeom prst="rect">
            <a:avLst/>
          </a:prstGeom>
          <a:noFill/>
        </p:spPr>
        <p:txBody>
          <a:bodyPr wrap="square" rtlCol="0">
            <a:spAutoFit/>
          </a:bodyPr>
          <a:lstStyle/>
          <a:p>
            <a:pPr algn="ctr"/>
            <a:r>
              <a:rPr lang="en-US" sz="7200" b="1" dirty="0">
                <a:solidFill>
                  <a:srgbClr val="0072C7"/>
                </a:solidFill>
                <a:latin typeface="+mj-lt"/>
              </a:rPr>
              <a:t>52%</a:t>
            </a:r>
          </a:p>
        </p:txBody>
      </p:sp>
    </p:spTree>
    <p:extLst>
      <p:ext uri="{BB962C8B-B14F-4D97-AF65-F5344CB8AC3E}">
        <p14:creationId xmlns:p14="http://schemas.microsoft.com/office/powerpoint/2010/main" val="1169930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21" grpId="0" animBg="1"/>
      <p:bldP spid="29" grpId="0"/>
      <p:bldP spid="27" grpId="0"/>
      <p:bldP spid="32" grpId="0" animBg="1"/>
      <p:bldP spid="1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28DFBA09-8FA1-432E-A4D5-252330579761}"/>
              </a:ext>
            </a:extLst>
          </p:cNvPr>
          <p:cNvSpPr txBox="1"/>
          <p:nvPr/>
        </p:nvSpPr>
        <p:spPr>
          <a:xfrm>
            <a:off x="0" y="0"/>
            <a:ext cx="12192000" cy="6223820"/>
          </a:xfrm>
          <a:prstGeom prst="rect">
            <a:avLst/>
          </a:prstGeom>
          <a:solidFill>
            <a:srgbClr val="4E718F"/>
          </a:solidFill>
        </p:spPr>
        <p:txBody>
          <a:bodyPr wrap="square" rtlCol="0">
            <a:spAutoFit/>
          </a:bodyPr>
          <a:lstStyle/>
          <a:p>
            <a:endParaRPr lang="en-US" dirty="0"/>
          </a:p>
        </p:txBody>
      </p:sp>
      <p:sp>
        <p:nvSpPr>
          <p:cNvPr id="3" name="Slide Number Placeholder 2">
            <a:extLst>
              <a:ext uri="{FF2B5EF4-FFF2-40B4-BE49-F238E27FC236}">
                <a16:creationId xmlns:a16="http://schemas.microsoft.com/office/drawing/2014/main" id="{EB5F9B50-CED9-4961-91E8-058BE256771F}"/>
              </a:ext>
            </a:extLst>
          </p:cNvPr>
          <p:cNvSpPr>
            <a:spLocks noGrp="1"/>
          </p:cNvSpPr>
          <p:nvPr>
            <p:ph type="sldNum" sz="quarter" idx="12"/>
          </p:nvPr>
        </p:nvSpPr>
        <p:spPr>
          <a:xfrm>
            <a:off x="11363696" y="6455739"/>
            <a:ext cx="294460" cy="187367"/>
          </a:xfrm>
        </p:spPr>
        <p:txBody>
          <a:bodyPr anchor="ctr">
            <a:normAutofit/>
          </a:bodyPr>
          <a:lstStyle/>
          <a:p>
            <a:pPr>
              <a:spcAft>
                <a:spcPts val="600"/>
              </a:spcAft>
            </a:pPr>
            <a:fld id="{9EC71654-96A5-4280-94F3-931C61A9F92C}" type="slidenum">
              <a:rPr lang="en-US" smtClean="0"/>
              <a:pPr>
                <a:spcAft>
                  <a:spcPts val="600"/>
                </a:spcAft>
              </a:pPr>
              <a:t>12</a:t>
            </a:fld>
            <a:endParaRPr lang="en-US"/>
          </a:p>
        </p:txBody>
      </p:sp>
      <p:sp>
        <p:nvSpPr>
          <p:cNvPr id="23" name="TextBox 22">
            <a:extLst>
              <a:ext uri="{FF2B5EF4-FFF2-40B4-BE49-F238E27FC236}">
                <a16:creationId xmlns:a16="http://schemas.microsoft.com/office/drawing/2014/main" id="{B9A1E841-54CC-4A47-82DD-55112A807363}"/>
              </a:ext>
            </a:extLst>
          </p:cNvPr>
          <p:cNvSpPr txBox="1"/>
          <p:nvPr/>
        </p:nvSpPr>
        <p:spPr>
          <a:xfrm>
            <a:off x="199741" y="83905"/>
            <a:ext cx="3966234" cy="1200329"/>
          </a:xfrm>
          <a:prstGeom prst="rect">
            <a:avLst/>
          </a:prstGeom>
          <a:noFill/>
        </p:spPr>
        <p:txBody>
          <a:bodyPr wrap="square" rtlCol="0">
            <a:spAutoFit/>
          </a:bodyPr>
          <a:lstStyle/>
          <a:p>
            <a:pPr algn="ctr"/>
            <a:r>
              <a:rPr lang="en-US" sz="3600" b="1" cap="all" dirty="0">
                <a:solidFill>
                  <a:schemeClr val="bg1"/>
                </a:solidFill>
                <a:latin typeface="+mj-lt"/>
              </a:rPr>
              <a:t>All Workouts 2017-2021</a:t>
            </a:r>
          </a:p>
        </p:txBody>
      </p:sp>
      <p:pic>
        <p:nvPicPr>
          <p:cNvPr id="4" name="Picture 3" descr="Table&#10;&#10;Description automatically generated">
            <a:extLst>
              <a:ext uri="{FF2B5EF4-FFF2-40B4-BE49-F238E27FC236}">
                <a16:creationId xmlns:a16="http://schemas.microsoft.com/office/drawing/2014/main" id="{2EAE5065-5DF7-4720-AD74-C63FFA7C51D9}"/>
              </a:ext>
            </a:extLst>
          </p:cNvPr>
          <p:cNvPicPr>
            <a:picLocks noChangeAspect="1"/>
          </p:cNvPicPr>
          <p:nvPr/>
        </p:nvPicPr>
        <p:blipFill>
          <a:blip r:embed="rId3"/>
          <a:stretch>
            <a:fillRect/>
          </a:stretch>
        </p:blipFill>
        <p:spPr>
          <a:xfrm>
            <a:off x="350222" y="1573323"/>
            <a:ext cx="11491555" cy="3238999"/>
          </a:xfrm>
          <a:prstGeom prst="rect">
            <a:avLst/>
          </a:prstGeom>
        </p:spPr>
      </p:pic>
      <p:sp>
        <p:nvSpPr>
          <p:cNvPr id="19" name="TextBox 18">
            <a:extLst>
              <a:ext uri="{FF2B5EF4-FFF2-40B4-BE49-F238E27FC236}">
                <a16:creationId xmlns:a16="http://schemas.microsoft.com/office/drawing/2014/main" id="{EC173E61-7B91-4C10-8770-8634ED82554F}"/>
              </a:ext>
            </a:extLst>
          </p:cNvPr>
          <p:cNvSpPr txBox="1"/>
          <p:nvPr/>
        </p:nvSpPr>
        <p:spPr>
          <a:xfrm>
            <a:off x="4903323" y="262220"/>
            <a:ext cx="3711677" cy="1200329"/>
          </a:xfrm>
          <a:prstGeom prst="rect">
            <a:avLst/>
          </a:prstGeom>
          <a:solidFill>
            <a:schemeClr val="accent5">
              <a:lumMod val="20000"/>
              <a:lumOff val="80000"/>
            </a:schemeClr>
          </a:solidFill>
        </p:spPr>
        <p:txBody>
          <a:bodyPr wrap="square" rtlCol="0">
            <a:spAutoFit/>
          </a:bodyPr>
          <a:lstStyle/>
          <a:p>
            <a:endParaRPr lang="en-US" dirty="0"/>
          </a:p>
        </p:txBody>
      </p:sp>
      <p:pic>
        <p:nvPicPr>
          <p:cNvPr id="22" name="Content Placeholder 13" descr="Cycling with solid fill">
            <a:extLst>
              <a:ext uri="{FF2B5EF4-FFF2-40B4-BE49-F238E27FC236}">
                <a16:creationId xmlns:a16="http://schemas.microsoft.com/office/drawing/2014/main" id="{FF1B4B55-F8BE-4A30-B5AC-5429CE90C66E}"/>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5231627" y="290938"/>
            <a:ext cx="1085465" cy="1085465"/>
          </a:xfrm>
          <a:prstGeom prst="rect">
            <a:avLst/>
          </a:prstGeom>
        </p:spPr>
      </p:pic>
      <p:sp>
        <p:nvSpPr>
          <p:cNvPr id="24" name="TextBox 23">
            <a:extLst>
              <a:ext uri="{FF2B5EF4-FFF2-40B4-BE49-F238E27FC236}">
                <a16:creationId xmlns:a16="http://schemas.microsoft.com/office/drawing/2014/main" id="{7D64CA91-0FBB-418B-9D77-7F115BB244A0}"/>
              </a:ext>
            </a:extLst>
          </p:cNvPr>
          <p:cNvSpPr txBox="1"/>
          <p:nvPr/>
        </p:nvSpPr>
        <p:spPr>
          <a:xfrm>
            <a:off x="6230678" y="455866"/>
            <a:ext cx="2384322" cy="830997"/>
          </a:xfrm>
          <a:prstGeom prst="rect">
            <a:avLst/>
          </a:prstGeom>
          <a:noFill/>
        </p:spPr>
        <p:txBody>
          <a:bodyPr wrap="square" rtlCol="0">
            <a:spAutoFit/>
          </a:bodyPr>
          <a:lstStyle/>
          <a:p>
            <a:pPr algn="ctr"/>
            <a:r>
              <a:rPr lang="en-US" sz="4800" b="1" dirty="0">
                <a:solidFill>
                  <a:srgbClr val="0072C7"/>
                </a:solidFill>
              </a:rPr>
              <a:t>3.6-9.5</a:t>
            </a:r>
          </a:p>
        </p:txBody>
      </p:sp>
      <p:sp>
        <p:nvSpPr>
          <p:cNvPr id="25" name="TextBox 24">
            <a:extLst>
              <a:ext uri="{FF2B5EF4-FFF2-40B4-BE49-F238E27FC236}">
                <a16:creationId xmlns:a16="http://schemas.microsoft.com/office/drawing/2014/main" id="{97F5D5DB-534B-48F8-83AD-26DE9922D989}"/>
              </a:ext>
            </a:extLst>
          </p:cNvPr>
          <p:cNvSpPr txBox="1"/>
          <p:nvPr/>
        </p:nvSpPr>
        <p:spPr>
          <a:xfrm>
            <a:off x="2030436" y="4911498"/>
            <a:ext cx="3711677" cy="1200329"/>
          </a:xfrm>
          <a:prstGeom prst="rect">
            <a:avLst/>
          </a:prstGeom>
          <a:solidFill>
            <a:schemeClr val="accent5">
              <a:lumMod val="20000"/>
              <a:lumOff val="80000"/>
            </a:schemeClr>
          </a:solidFill>
        </p:spPr>
        <p:txBody>
          <a:bodyPr wrap="square" rtlCol="0">
            <a:spAutoFit/>
          </a:bodyPr>
          <a:lstStyle/>
          <a:p>
            <a:endParaRPr lang="en-US" dirty="0"/>
          </a:p>
        </p:txBody>
      </p:sp>
      <p:pic>
        <p:nvPicPr>
          <p:cNvPr id="26" name="Graphic 25" descr="Yoga with solid fill">
            <a:extLst>
              <a:ext uri="{FF2B5EF4-FFF2-40B4-BE49-F238E27FC236}">
                <a16:creationId xmlns:a16="http://schemas.microsoft.com/office/drawing/2014/main" id="{901F9B0A-7109-4D71-BC7B-F989F5A06F4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126329" y="4950709"/>
            <a:ext cx="1088136" cy="1088136"/>
          </a:xfrm>
          <a:prstGeom prst="rect">
            <a:avLst/>
          </a:prstGeom>
        </p:spPr>
      </p:pic>
      <p:sp>
        <p:nvSpPr>
          <p:cNvPr id="31" name="TextBox 30">
            <a:extLst>
              <a:ext uri="{FF2B5EF4-FFF2-40B4-BE49-F238E27FC236}">
                <a16:creationId xmlns:a16="http://schemas.microsoft.com/office/drawing/2014/main" id="{6DB84624-C31C-4DEE-B099-721BEF66BD0E}"/>
              </a:ext>
            </a:extLst>
          </p:cNvPr>
          <p:cNvSpPr txBox="1"/>
          <p:nvPr/>
        </p:nvSpPr>
        <p:spPr>
          <a:xfrm>
            <a:off x="1886222" y="5098782"/>
            <a:ext cx="2384322" cy="830997"/>
          </a:xfrm>
          <a:prstGeom prst="rect">
            <a:avLst/>
          </a:prstGeom>
          <a:noFill/>
        </p:spPr>
        <p:txBody>
          <a:bodyPr wrap="square" rtlCol="0">
            <a:spAutoFit/>
          </a:bodyPr>
          <a:lstStyle/>
          <a:p>
            <a:pPr algn="ctr"/>
            <a:r>
              <a:rPr lang="en-US" sz="4800" b="1" dirty="0">
                <a:solidFill>
                  <a:srgbClr val="0072C7"/>
                </a:solidFill>
              </a:rPr>
              <a:t>2.9-4.6</a:t>
            </a:r>
          </a:p>
        </p:txBody>
      </p:sp>
      <p:sp>
        <p:nvSpPr>
          <p:cNvPr id="33" name="TextBox 32">
            <a:extLst>
              <a:ext uri="{FF2B5EF4-FFF2-40B4-BE49-F238E27FC236}">
                <a16:creationId xmlns:a16="http://schemas.microsoft.com/office/drawing/2014/main" id="{ECD45471-81C4-4699-B433-D328F1C96362}"/>
              </a:ext>
            </a:extLst>
          </p:cNvPr>
          <p:cNvSpPr txBox="1"/>
          <p:nvPr/>
        </p:nvSpPr>
        <p:spPr>
          <a:xfrm>
            <a:off x="7193716" y="4911498"/>
            <a:ext cx="3711677" cy="1200329"/>
          </a:xfrm>
          <a:prstGeom prst="rect">
            <a:avLst/>
          </a:prstGeom>
          <a:solidFill>
            <a:schemeClr val="accent5">
              <a:lumMod val="20000"/>
              <a:lumOff val="80000"/>
            </a:schemeClr>
          </a:solidFill>
        </p:spPr>
        <p:txBody>
          <a:bodyPr wrap="square" rtlCol="0">
            <a:spAutoFit/>
          </a:bodyPr>
          <a:lstStyle/>
          <a:p>
            <a:endParaRPr lang="en-US" dirty="0"/>
          </a:p>
        </p:txBody>
      </p:sp>
      <p:pic>
        <p:nvPicPr>
          <p:cNvPr id="34" name="Content Placeholder 13" descr="Dumbbell with solid fill">
            <a:extLst>
              <a:ext uri="{FF2B5EF4-FFF2-40B4-BE49-F238E27FC236}">
                <a16:creationId xmlns:a16="http://schemas.microsoft.com/office/drawing/2014/main" id="{9AF09C82-49DD-4C6E-84C2-6069F617976D}"/>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7546608" y="4968930"/>
            <a:ext cx="1085465" cy="1085465"/>
          </a:xfrm>
          <a:prstGeom prst="rect">
            <a:avLst/>
          </a:prstGeom>
        </p:spPr>
      </p:pic>
      <p:sp>
        <p:nvSpPr>
          <p:cNvPr id="35" name="TextBox 34">
            <a:extLst>
              <a:ext uri="{FF2B5EF4-FFF2-40B4-BE49-F238E27FC236}">
                <a16:creationId xmlns:a16="http://schemas.microsoft.com/office/drawing/2014/main" id="{ABDC721E-BD50-4B78-96FF-C91DA6021715}"/>
              </a:ext>
            </a:extLst>
          </p:cNvPr>
          <p:cNvSpPr txBox="1"/>
          <p:nvPr/>
        </p:nvSpPr>
        <p:spPr>
          <a:xfrm>
            <a:off x="8544466" y="5096098"/>
            <a:ext cx="2384322" cy="830997"/>
          </a:xfrm>
          <a:prstGeom prst="rect">
            <a:avLst/>
          </a:prstGeom>
          <a:noFill/>
        </p:spPr>
        <p:txBody>
          <a:bodyPr wrap="square" rtlCol="0">
            <a:spAutoFit/>
          </a:bodyPr>
          <a:lstStyle/>
          <a:p>
            <a:pPr algn="ctr"/>
            <a:r>
              <a:rPr lang="en-US" sz="4800" b="1" dirty="0">
                <a:solidFill>
                  <a:srgbClr val="0072C7"/>
                </a:solidFill>
              </a:rPr>
              <a:t>4.5-7.8</a:t>
            </a:r>
          </a:p>
        </p:txBody>
      </p:sp>
      <p:sp>
        <p:nvSpPr>
          <p:cNvPr id="7" name="Rectangle 6">
            <a:extLst>
              <a:ext uri="{FF2B5EF4-FFF2-40B4-BE49-F238E27FC236}">
                <a16:creationId xmlns:a16="http://schemas.microsoft.com/office/drawing/2014/main" id="{932B31B4-690B-4DAF-83F8-6F88BBDB040B}"/>
              </a:ext>
            </a:extLst>
          </p:cNvPr>
          <p:cNvSpPr/>
          <p:nvPr/>
        </p:nvSpPr>
        <p:spPr>
          <a:xfrm>
            <a:off x="7546608" y="1639509"/>
            <a:ext cx="1657550" cy="3099289"/>
          </a:xfrm>
          <a:prstGeom prst="rect">
            <a:avLst/>
          </a:prstGeom>
          <a:noFill/>
          <a:ln w="50800">
            <a:solidFill>
              <a:srgbClr val="0072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6A782ED6-7D45-4B7C-A36C-43FF9063CD38}"/>
              </a:ext>
            </a:extLst>
          </p:cNvPr>
          <p:cNvSpPr/>
          <p:nvPr/>
        </p:nvSpPr>
        <p:spPr>
          <a:xfrm>
            <a:off x="9202943" y="1635493"/>
            <a:ext cx="1657550" cy="3099289"/>
          </a:xfrm>
          <a:prstGeom prst="rect">
            <a:avLst/>
          </a:prstGeom>
          <a:noFill/>
          <a:ln w="50800">
            <a:solidFill>
              <a:srgbClr val="0072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93343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4" grpId="0"/>
      <p:bldP spid="25" grpId="0" animBg="1"/>
      <p:bldP spid="31" grpId="0"/>
      <p:bldP spid="33" grpId="0" animBg="1"/>
      <p:bldP spid="35" grpId="0"/>
      <p:bldP spid="7" grpId="0" animBg="1"/>
      <p:bldP spid="3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B5F9B50-CED9-4961-91E8-058BE256771F}"/>
              </a:ext>
            </a:extLst>
          </p:cNvPr>
          <p:cNvSpPr>
            <a:spLocks noGrp="1"/>
          </p:cNvSpPr>
          <p:nvPr>
            <p:ph type="sldNum" sz="quarter" idx="12"/>
          </p:nvPr>
        </p:nvSpPr>
        <p:spPr/>
        <p:txBody>
          <a:bodyPr/>
          <a:lstStyle/>
          <a:p>
            <a:fld id="{9EC71654-96A5-4280-94F3-931C61A9F92C}" type="slidenum">
              <a:rPr lang="en-US" smtClean="0"/>
              <a:pPr/>
              <a:t>13</a:t>
            </a:fld>
            <a:endParaRPr lang="en-US" dirty="0"/>
          </a:p>
        </p:txBody>
      </p:sp>
      <p:sp>
        <p:nvSpPr>
          <p:cNvPr id="10" name="TextBox 9">
            <a:extLst>
              <a:ext uri="{FF2B5EF4-FFF2-40B4-BE49-F238E27FC236}">
                <a16:creationId xmlns:a16="http://schemas.microsoft.com/office/drawing/2014/main" id="{3BB9B07B-C5F9-4200-8429-89201D2FACC3}"/>
              </a:ext>
            </a:extLst>
          </p:cNvPr>
          <p:cNvSpPr txBox="1"/>
          <p:nvPr/>
        </p:nvSpPr>
        <p:spPr>
          <a:xfrm>
            <a:off x="0" y="0"/>
            <a:ext cx="12192000" cy="6217920"/>
          </a:xfrm>
          <a:prstGeom prst="rect">
            <a:avLst/>
          </a:prstGeom>
          <a:solidFill>
            <a:srgbClr val="8FA2B3"/>
          </a:solidFill>
        </p:spPr>
        <p:txBody>
          <a:bodyPr wrap="square" rtlCol="0">
            <a:spAutoFit/>
          </a:bodyPr>
          <a:lstStyle/>
          <a:p>
            <a:endParaRPr lang="en-US" dirty="0"/>
          </a:p>
        </p:txBody>
      </p:sp>
      <p:pic>
        <p:nvPicPr>
          <p:cNvPr id="4" name="Picture 3" descr="Chart, scatter chart&#10;&#10;Description automatically generated">
            <a:extLst>
              <a:ext uri="{FF2B5EF4-FFF2-40B4-BE49-F238E27FC236}">
                <a16:creationId xmlns:a16="http://schemas.microsoft.com/office/drawing/2014/main" id="{2D9EE424-6C0C-42BC-96BF-19864BEB8C1E}"/>
              </a:ext>
            </a:extLst>
          </p:cNvPr>
          <p:cNvPicPr>
            <a:picLocks noChangeAspect="1"/>
          </p:cNvPicPr>
          <p:nvPr/>
        </p:nvPicPr>
        <p:blipFill>
          <a:blip r:embed="rId3"/>
          <a:stretch>
            <a:fillRect/>
          </a:stretch>
        </p:blipFill>
        <p:spPr>
          <a:xfrm>
            <a:off x="501037" y="1061303"/>
            <a:ext cx="5021457" cy="5021457"/>
          </a:xfrm>
          <a:prstGeom prst="rect">
            <a:avLst/>
          </a:prstGeom>
        </p:spPr>
      </p:pic>
      <p:pic>
        <p:nvPicPr>
          <p:cNvPr id="7" name="Picture 6" descr="Chart&#10;&#10;Description automatically generated">
            <a:extLst>
              <a:ext uri="{FF2B5EF4-FFF2-40B4-BE49-F238E27FC236}">
                <a16:creationId xmlns:a16="http://schemas.microsoft.com/office/drawing/2014/main" id="{88E8E744-8C3E-4115-8985-62C75E9F4C46}"/>
              </a:ext>
            </a:extLst>
          </p:cNvPr>
          <p:cNvPicPr>
            <a:picLocks noChangeAspect="1"/>
          </p:cNvPicPr>
          <p:nvPr/>
        </p:nvPicPr>
        <p:blipFill>
          <a:blip r:embed="rId4"/>
          <a:stretch>
            <a:fillRect/>
          </a:stretch>
        </p:blipFill>
        <p:spPr>
          <a:xfrm>
            <a:off x="6490292" y="1062704"/>
            <a:ext cx="5020056" cy="5020056"/>
          </a:xfrm>
          <a:prstGeom prst="rect">
            <a:avLst/>
          </a:prstGeom>
        </p:spPr>
      </p:pic>
      <p:pic>
        <p:nvPicPr>
          <p:cNvPr id="6" name="Picture 5">
            <a:extLst>
              <a:ext uri="{FF2B5EF4-FFF2-40B4-BE49-F238E27FC236}">
                <a16:creationId xmlns:a16="http://schemas.microsoft.com/office/drawing/2014/main" id="{6D2480A4-D711-4CE1-9EC9-8DBC165DA3E5}"/>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7053771" y="1661160"/>
            <a:ext cx="4959844" cy="2895600"/>
          </a:xfrm>
          <a:prstGeom prst="rect">
            <a:avLst/>
          </a:prstGeom>
          <a:ln w="41275">
            <a:solidFill>
              <a:srgbClr val="0D1D51"/>
            </a:solidFill>
          </a:ln>
        </p:spPr>
      </p:pic>
      <p:sp>
        <p:nvSpPr>
          <p:cNvPr id="11" name="TextBox 10">
            <a:extLst>
              <a:ext uri="{FF2B5EF4-FFF2-40B4-BE49-F238E27FC236}">
                <a16:creationId xmlns:a16="http://schemas.microsoft.com/office/drawing/2014/main" id="{B4D6353A-C288-40E3-B0F7-759D3052E47B}"/>
              </a:ext>
            </a:extLst>
          </p:cNvPr>
          <p:cNvSpPr txBox="1"/>
          <p:nvPr/>
        </p:nvSpPr>
        <p:spPr>
          <a:xfrm>
            <a:off x="199741" y="168129"/>
            <a:ext cx="6574608" cy="646331"/>
          </a:xfrm>
          <a:prstGeom prst="rect">
            <a:avLst/>
          </a:prstGeom>
          <a:noFill/>
        </p:spPr>
        <p:txBody>
          <a:bodyPr wrap="square" rtlCol="0">
            <a:spAutoFit/>
          </a:bodyPr>
          <a:lstStyle/>
          <a:p>
            <a:r>
              <a:rPr lang="en-US" sz="3600" b="1" cap="all" dirty="0">
                <a:solidFill>
                  <a:schemeClr val="bg1"/>
                </a:solidFill>
                <a:latin typeface="+mj-lt"/>
              </a:rPr>
              <a:t>Cycling Workouts</a:t>
            </a:r>
          </a:p>
        </p:txBody>
      </p:sp>
      <p:pic>
        <p:nvPicPr>
          <p:cNvPr id="9" name="Picture 8">
            <a:extLst>
              <a:ext uri="{FF2B5EF4-FFF2-40B4-BE49-F238E27FC236}">
                <a16:creationId xmlns:a16="http://schemas.microsoft.com/office/drawing/2014/main" id="{93E10E6D-FFCF-4FB6-B676-71EE2317B089}"/>
              </a:ext>
            </a:extLst>
          </p:cNvPr>
          <p:cNvPicPr>
            <a:picLocks noChangeAspect="1"/>
          </p:cNvPicPr>
          <p:nvPr/>
        </p:nvPicPr>
        <p:blipFill>
          <a:blip r:embed="rId6"/>
          <a:stretch>
            <a:fillRect/>
          </a:stretch>
        </p:blipFill>
        <p:spPr>
          <a:xfrm>
            <a:off x="1084847" y="1457325"/>
            <a:ext cx="5181600" cy="3943350"/>
          </a:xfrm>
          <a:prstGeom prst="rect">
            <a:avLst/>
          </a:prstGeom>
          <a:ln w="41275">
            <a:solidFill>
              <a:srgbClr val="0D1D51"/>
            </a:solidFill>
          </a:ln>
        </p:spPr>
      </p:pic>
    </p:spTree>
    <p:extLst>
      <p:ext uri="{BB962C8B-B14F-4D97-AF65-F5344CB8AC3E}">
        <p14:creationId xmlns:p14="http://schemas.microsoft.com/office/powerpoint/2010/main" val="145252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B5F9B50-CED9-4961-91E8-058BE256771F}"/>
              </a:ext>
            </a:extLst>
          </p:cNvPr>
          <p:cNvSpPr>
            <a:spLocks noGrp="1"/>
          </p:cNvSpPr>
          <p:nvPr>
            <p:ph type="sldNum" sz="quarter" idx="12"/>
          </p:nvPr>
        </p:nvSpPr>
        <p:spPr/>
        <p:txBody>
          <a:bodyPr/>
          <a:lstStyle/>
          <a:p>
            <a:fld id="{9EC71654-96A5-4280-94F3-931C61A9F92C}" type="slidenum">
              <a:rPr lang="en-US" smtClean="0"/>
              <a:pPr/>
              <a:t>14</a:t>
            </a:fld>
            <a:endParaRPr lang="en-US" dirty="0"/>
          </a:p>
        </p:txBody>
      </p:sp>
      <p:sp>
        <p:nvSpPr>
          <p:cNvPr id="10" name="TextBox 9">
            <a:extLst>
              <a:ext uri="{FF2B5EF4-FFF2-40B4-BE49-F238E27FC236}">
                <a16:creationId xmlns:a16="http://schemas.microsoft.com/office/drawing/2014/main" id="{3BB9B07B-C5F9-4200-8429-89201D2FACC3}"/>
              </a:ext>
            </a:extLst>
          </p:cNvPr>
          <p:cNvSpPr txBox="1"/>
          <p:nvPr/>
        </p:nvSpPr>
        <p:spPr>
          <a:xfrm>
            <a:off x="0" y="0"/>
            <a:ext cx="12192000" cy="6217920"/>
          </a:xfrm>
          <a:prstGeom prst="rect">
            <a:avLst/>
          </a:prstGeom>
          <a:solidFill>
            <a:srgbClr val="4E718F"/>
          </a:solidFill>
        </p:spPr>
        <p:txBody>
          <a:bodyPr wrap="square" rtlCol="0">
            <a:spAutoFit/>
          </a:bodyPr>
          <a:lstStyle/>
          <a:p>
            <a:endParaRPr lang="en-US" dirty="0"/>
          </a:p>
        </p:txBody>
      </p:sp>
      <p:pic>
        <p:nvPicPr>
          <p:cNvPr id="9" name="Picture 8" descr="Chart, bar chart&#10;&#10;Description automatically generated">
            <a:extLst>
              <a:ext uri="{FF2B5EF4-FFF2-40B4-BE49-F238E27FC236}">
                <a16:creationId xmlns:a16="http://schemas.microsoft.com/office/drawing/2014/main" id="{1368DDD3-4FDB-434F-A0B2-B74F165E0BC6}"/>
              </a:ext>
            </a:extLst>
          </p:cNvPr>
          <p:cNvPicPr>
            <a:picLocks noChangeAspect="1"/>
          </p:cNvPicPr>
          <p:nvPr/>
        </p:nvPicPr>
        <p:blipFill>
          <a:blip r:embed="rId3"/>
          <a:stretch>
            <a:fillRect/>
          </a:stretch>
        </p:blipFill>
        <p:spPr>
          <a:xfrm>
            <a:off x="190817" y="835636"/>
            <a:ext cx="5186727" cy="5186727"/>
          </a:xfrm>
          <a:prstGeom prst="rect">
            <a:avLst/>
          </a:prstGeom>
        </p:spPr>
      </p:pic>
      <p:sp>
        <p:nvSpPr>
          <p:cNvPr id="12" name="TextBox 11">
            <a:extLst>
              <a:ext uri="{FF2B5EF4-FFF2-40B4-BE49-F238E27FC236}">
                <a16:creationId xmlns:a16="http://schemas.microsoft.com/office/drawing/2014/main" id="{945BDB31-2C5C-4DBE-A062-ED946C142D9B}"/>
              </a:ext>
            </a:extLst>
          </p:cNvPr>
          <p:cNvSpPr txBox="1"/>
          <p:nvPr/>
        </p:nvSpPr>
        <p:spPr>
          <a:xfrm>
            <a:off x="199741" y="124585"/>
            <a:ext cx="6574608" cy="646331"/>
          </a:xfrm>
          <a:prstGeom prst="rect">
            <a:avLst/>
          </a:prstGeom>
          <a:noFill/>
        </p:spPr>
        <p:txBody>
          <a:bodyPr wrap="square" rtlCol="0">
            <a:spAutoFit/>
          </a:bodyPr>
          <a:lstStyle/>
          <a:p>
            <a:r>
              <a:rPr lang="en-US" sz="3600" b="1" cap="all" dirty="0">
                <a:solidFill>
                  <a:schemeClr val="bg1"/>
                </a:solidFill>
                <a:latin typeface="+mj-lt"/>
              </a:rPr>
              <a:t>Power Zone Workouts</a:t>
            </a:r>
          </a:p>
        </p:txBody>
      </p:sp>
      <p:pic>
        <p:nvPicPr>
          <p:cNvPr id="13" name="Picture 12" descr="Chart, bar chart&#10;&#10;Description automatically generated">
            <a:extLst>
              <a:ext uri="{FF2B5EF4-FFF2-40B4-BE49-F238E27FC236}">
                <a16:creationId xmlns:a16="http://schemas.microsoft.com/office/drawing/2014/main" id="{817F721D-8412-4AFE-9EED-28D83E6F3A22}"/>
              </a:ext>
            </a:extLst>
          </p:cNvPr>
          <p:cNvPicPr>
            <a:picLocks noChangeAspect="1"/>
          </p:cNvPicPr>
          <p:nvPr/>
        </p:nvPicPr>
        <p:blipFill>
          <a:blip r:embed="rId4"/>
          <a:stretch>
            <a:fillRect/>
          </a:stretch>
        </p:blipFill>
        <p:spPr>
          <a:xfrm>
            <a:off x="5797928" y="835636"/>
            <a:ext cx="4057245" cy="4057245"/>
          </a:xfrm>
          <a:prstGeom prst="rect">
            <a:avLst/>
          </a:prstGeom>
        </p:spPr>
      </p:pic>
      <p:pic>
        <p:nvPicPr>
          <p:cNvPr id="14" name="Picture 13" descr="Chart, bar chart&#10;&#10;Description automatically generated">
            <a:extLst>
              <a:ext uri="{FF2B5EF4-FFF2-40B4-BE49-F238E27FC236}">
                <a16:creationId xmlns:a16="http://schemas.microsoft.com/office/drawing/2014/main" id="{7C5E91C7-792D-4DE4-A5CC-9103C841FF37}"/>
              </a:ext>
            </a:extLst>
          </p:cNvPr>
          <p:cNvPicPr>
            <a:picLocks noChangeAspect="1"/>
          </p:cNvPicPr>
          <p:nvPr/>
        </p:nvPicPr>
        <p:blipFill>
          <a:blip r:embed="rId5"/>
          <a:stretch>
            <a:fillRect/>
          </a:stretch>
        </p:blipFill>
        <p:spPr>
          <a:xfrm>
            <a:off x="7543522" y="1656914"/>
            <a:ext cx="4365449" cy="4365449"/>
          </a:xfrm>
          <a:prstGeom prst="rect">
            <a:avLst/>
          </a:prstGeom>
        </p:spPr>
      </p:pic>
    </p:spTree>
    <p:extLst>
      <p:ext uri="{BB962C8B-B14F-4D97-AF65-F5344CB8AC3E}">
        <p14:creationId xmlns:p14="http://schemas.microsoft.com/office/powerpoint/2010/main" val="159824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B5F9B50-CED9-4961-91E8-058BE256771F}"/>
              </a:ext>
            </a:extLst>
          </p:cNvPr>
          <p:cNvSpPr>
            <a:spLocks noGrp="1"/>
          </p:cNvSpPr>
          <p:nvPr>
            <p:ph type="sldNum" sz="quarter" idx="12"/>
          </p:nvPr>
        </p:nvSpPr>
        <p:spPr/>
        <p:txBody>
          <a:bodyPr/>
          <a:lstStyle/>
          <a:p>
            <a:fld id="{9EC71654-96A5-4280-94F3-931C61A9F92C}" type="slidenum">
              <a:rPr lang="en-US" smtClean="0"/>
              <a:pPr/>
              <a:t>15</a:t>
            </a:fld>
            <a:endParaRPr lang="en-US" dirty="0"/>
          </a:p>
        </p:txBody>
      </p:sp>
      <p:sp>
        <p:nvSpPr>
          <p:cNvPr id="10" name="TextBox 9">
            <a:extLst>
              <a:ext uri="{FF2B5EF4-FFF2-40B4-BE49-F238E27FC236}">
                <a16:creationId xmlns:a16="http://schemas.microsoft.com/office/drawing/2014/main" id="{3BB9B07B-C5F9-4200-8429-89201D2FACC3}"/>
              </a:ext>
            </a:extLst>
          </p:cNvPr>
          <p:cNvSpPr txBox="1"/>
          <p:nvPr/>
        </p:nvSpPr>
        <p:spPr>
          <a:xfrm>
            <a:off x="0" y="0"/>
            <a:ext cx="12192000" cy="6217920"/>
          </a:xfrm>
          <a:prstGeom prst="rect">
            <a:avLst/>
          </a:prstGeom>
          <a:solidFill>
            <a:srgbClr val="8FA2B3"/>
          </a:solidFill>
        </p:spPr>
        <p:txBody>
          <a:bodyPr wrap="square" rtlCol="0">
            <a:spAutoFit/>
          </a:bodyPr>
          <a:lstStyle/>
          <a:p>
            <a:endParaRPr lang="en-US" dirty="0"/>
          </a:p>
        </p:txBody>
      </p:sp>
      <p:pic>
        <p:nvPicPr>
          <p:cNvPr id="5" name="Picture 4" descr="Chart&#10;&#10;Description automatically generated">
            <a:extLst>
              <a:ext uri="{FF2B5EF4-FFF2-40B4-BE49-F238E27FC236}">
                <a16:creationId xmlns:a16="http://schemas.microsoft.com/office/drawing/2014/main" id="{900D150A-AB09-4E9B-B1D8-671533CCB6EE}"/>
              </a:ext>
            </a:extLst>
          </p:cNvPr>
          <p:cNvPicPr>
            <a:picLocks noChangeAspect="1"/>
          </p:cNvPicPr>
          <p:nvPr/>
        </p:nvPicPr>
        <p:blipFill>
          <a:blip r:embed="rId3"/>
          <a:stretch>
            <a:fillRect/>
          </a:stretch>
        </p:blipFill>
        <p:spPr>
          <a:xfrm>
            <a:off x="5987143" y="148067"/>
            <a:ext cx="5878563" cy="5878563"/>
          </a:xfrm>
          <a:prstGeom prst="rect">
            <a:avLst/>
          </a:prstGeom>
        </p:spPr>
      </p:pic>
      <p:sp>
        <p:nvSpPr>
          <p:cNvPr id="7" name="TextBox 6">
            <a:extLst>
              <a:ext uri="{FF2B5EF4-FFF2-40B4-BE49-F238E27FC236}">
                <a16:creationId xmlns:a16="http://schemas.microsoft.com/office/drawing/2014/main" id="{8277A427-FBE5-485B-91C8-066A004E789E}"/>
              </a:ext>
            </a:extLst>
          </p:cNvPr>
          <p:cNvSpPr txBox="1"/>
          <p:nvPr/>
        </p:nvSpPr>
        <p:spPr>
          <a:xfrm>
            <a:off x="199741" y="168129"/>
            <a:ext cx="6574608" cy="646331"/>
          </a:xfrm>
          <a:prstGeom prst="rect">
            <a:avLst/>
          </a:prstGeom>
          <a:noFill/>
        </p:spPr>
        <p:txBody>
          <a:bodyPr wrap="square" rtlCol="0">
            <a:spAutoFit/>
          </a:bodyPr>
          <a:lstStyle/>
          <a:p>
            <a:r>
              <a:rPr lang="en-US" sz="3600" b="1" cap="all" dirty="0">
                <a:solidFill>
                  <a:schemeClr val="bg1"/>
                </a:solidFill>
                <a:latin typeface="+mj-lt"/>
              </a:rPr>
              <a:t>Body Mass </a:t>
            </a:r>
            <a:r>
              <a:rPr lang="en-US" sz="3600" b="1" cap="small" dirty="0">
                <a:solidFill>
                  <a:schemeClr val="bg1"/>
                </a:solidFill>
                <a:latin typeface="+mj-lt"/>
              </a:rPr>
              <a:t>vs</a:t>
            </a:r>
            <a:r>
              <a:rPr lang="en-US" sz="3600" b="1" cap="all" dirty="0">
                <a:solidFill>
                  <a:schemeClr val="bg1"/>
                </a:solidFill>
                <a:latin typeface="+mj-lt"/>
              </a:rPr>
              <a:t> Output</a:t>
            </a:r>
          </a:p>
        </p:txBody>
      </p:sp>
      <p:sp>
        <p:nvSpPr>
          <p:cNvPr id="8" name="TextBox 7">
            <a:extLst>
              <a:ext uri="{FF2B5EF4-FFF2-40B4-BE49-F238E27FC236}">
                <a16:creationId xmlns:a16="http://schemas.microsoft.com/office/drawing/2014/main" id="{D020CDAB-63DE-42E2-B6BE-E86B433F1E49}"/>
              </a:ext>
            </a:extLst>
          </p:cNvPr>
          <p:cNvSpPr txBox="1"/>
          <p:nvPr/>
        </p:nvSpPr>
        <p:spPr>
          <a:xfrm>
            <a:off x="363025" y="982588"/>
            <a:ext cx="5029200" cy="5029200"/>
          </a:xfrm>
          <a:prstGeom prst="rect">
            <a:avLst/>
          </a:prstGeom>
          <a:solidFill>
            <a:schemeClr val="accent5">
              <a:lumMod val="20000"/>
              <a:lumOff val="80000"/>
            </a:schemeClr>
          </a:solidFill>
        </p:spPr>
        <p:txBody>
          <a:bodyPr wrap="square" rtlCol="0">
            <a:spAutoFit/>
          </a:bodyPr>
          <a:lstStyle/>
          <a:p>
            <a:endParaRPr lang="en-US" dirty="0"/>
          </a:p>
        </p:txBody>
      </p:sp>
      <p:sp>
        <p:nvSpPr>
          <p:cNvPr id="11" name="TextBox 10">
            <a:extLst>
              <a:ext uri="{FF2B5EF4-FFF2-40B4-BE49-F238E27FC236}">
                <a16:creationId xmlns:a16="http://schemas.microsoft.com/office/drawing/2014/main" id="{23203129-4940-4518-BF32-5C6A033D723B}"/>
              </a:ext>
            </a:extLst>
          </p:cNvPr>
          <p:cNvSpPr txBox="1"/>
          <p:nvPr/>
        </p:nvSpPr>
        <p:spPr>
          <a:xfrm>
            <a:off x="363025" y="1818915"/>
            <a:ext cx="1259749" cy="707886"/>
          </a:xfrm>
          <a:prstGeom prst="rect">
            <a:avLst/>
          </a:prstGeom>
          <a:noFill/>
        </p:spPr>
        <p:txBody>
          <a:bodyPr wrap="square" rtlCol="0">
            <a:spAutoFit/>
          </a:bodyPr>
          <a:lstStyle/>
          <a:p>
            <a:pPr algn="ctr"/>
            <a:r>
              <a:rPr lang="en-US" sz="2000" b="1" dirty="0">
                <a:solidFill>
                  <a:srgbClr val="2C567A"/>
                </a:solidFill>
              </a:rPr>
              <a:t>2018 – </a:t>
            </a:r>
            <a:br>
              <a:rPr lang="en-US" sz="2000" b="1" dirty="0">
                <a:solidFill>
                  <a:srgbClr val="2C567A"/>
                </a:solidFill>
              </a:rPr>
            </a:br>
            <a:r>
              <a:rPr lang="en-US" sz="2000" b="1" dirty="0">
                <a:solidFill>
                  <a:srgbClr val="2C567A"/>
                </a:solidFill>
              </a:rPr>
              <a:t>Apr ‘19</a:t>
            </a:r>
          </a:p>
        </p:txBody>
      </p:sp>
      <p:sp>
        <p:nvSpPr>
          <p:cNvPr id="9" name="Arrow: Down 8">
            <a:extLst>
              <a:ext uri="{FF2B5EF4-FFF2-40B4-BE49-F238E27FC236}">
                <a16:creationId xmlns:a16="http://schemas.microsoft.com/office/drawing/2014/main" id="{13BE932A-346B-4A55-BDCD-E31066FAC6ED}"/>
              </a:ext>
            </a:extLst>
          </p:cNvPr>
          <p:cNvSpPr/>
          <p:nvPr/>
        </p:nvSpPr>
        <p:spPr>
          <a:xfrm rot="10800000">
            <a:off x="2010254" y="1886646"/>
            <a:ext cx="511629" cy="564356"/>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row: Down 11">
            <a:extLst>
              <a:ext uri="{FF2B5EF4-FFF2-40B4-BE49-F238E27FC236}">
                <a16:creationId xmlns:a16="http://schemas.microsoft.com/office/drawing/2014/main" id="{17FB0E13-596C-40F5-89FE-B5CA2E7CB7F0}"/>
              </a:ext>
            </a:extLst>
          </p:cNvPr>
          <p:cNvSpPr/>
          <p:nvPr/>
        </p:nvSpPr>
        <p:spPr>
          <a:xfrm>
            <a:off x="3132745" y="1886646"/>
            <a:ext cx="511629" cy="564356"/>
          </a:xfrm>
          <a:prstGeom prst="downArrow">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Down 12">
            <a:extLst>
              <a:ext uri="{FF2B5EF4-FFF2-40B4-BE49-F238E27FC236}">
                <a16:creationId xmlns:a16="http://schemas.microsoft.com/office/drawing/2014/main" id="{7B2AFFA0-2950-46DD-A15E-5F3A826CF53F}"/>
              </a:ext>
            </a:extLst>
          </p:cNvPr>
          <p:cNvSpPr/>
          <p:nvPr/>
        </p:nvSpPr>
        <p:spPr>
          <a:xfrm>
            <a:off x="4328486" y="1888045"/>
            <a:ext cx="511629" cy="564356"/>
          </a:xfrm>
          <a:prstGeom prst="downArrow">
            <a:avLst/>
          </a:prstGeom>
          <a:solidFill>
            <a:srgbClr val="0072C7"/>
          </a:solidFill>
          <a:ln>
            <a:solidFill>
              <a:srgbClr val="0072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06F4C55D-54FF-45D3-A56D-D9BDE5FFAB0F}"/>
              </a:ext>
            </a:extLst>
          </p:cNvPr>
          <p:cNvSpPr txBox="1"/>
          <p:nvPr/>
        </p:nvSpPr>
        <p:spPr>
          <a:xfrm>
            <a:off x="1571213" y="1281455"/>
            <a:ext cx="1389712" cy="369332"/>
          </a:xfrm>
          <a:prstGeom prst="rect">
            <a:avLst/>
          </a:prstGeom>
          <a:noFill/>
        </p:spPr>
        <p:txBody>
          <a:bodyPr wrap="square" rtlCol="0">
            <a:spAutoFit/>
          </a:bodyPr>
          <a:lstStyle/>
          <a:p>
            <a:pPr algn="ctr"/>
            <a:r>
              <a:rPr lang="en-US" b="1" dirty="0">
                <a:solidFill>
                  <a:srgbClr val="FF0000"/>
                </a:solidFill>
              </a:rPr>
              <a:t>Output</a:t>
            </a:r>
          </a:p>
        </p:txBody>
      </p:sp>
      <p:sp>
        <p:nvSpPr>
          <p:cNvPr id="15" name="TextBox 14">
            <a:extLst>
              <a:ext uri="{FF2B5EF4-FFF2-40B4-BE49-F238E27FC236}">
                <a16:creationId xmlns:a16="http://schemas.microsoft.com/office/drawing/2014/main" id="{CF7EE7AB-A8F6-42B3-87EA-44E4DF0B3E50}"/>
              </a:ext>
            </a:extLst>
          </p:cNvPr>
          <p:cNvSpPr txBox="1"/>
          <p:nvPr/>
        </p:nvSpPr>
        <p:spPr>
          <a:xfrm>
            <a:off x="2693704" y="1281455"/>
            <a:ext cx="1389712" cy="369332"/>
          </a:xfrm>
          <a:prstGeom prst="rect">
            <a:avLst/>
          </a:prstGeom>
          <a:noFill/>
        </p:spPr>
        <p:txBody>
          <a:bodyPr wrap="square" rtlCol="0">
            <a:spAutoFit/>
          </a:bodyPr>
          <a:lstStyle/>
          <a:p>
            <a:pPr algn="ctr"/>
            <a:r>
              <a:rPr lang="en-US" b="1" dirty="0">
                <a:solidFill>
                  <a:srgbClr val="00B050"/>
                </a:solidFill>
              </a:rPr>
              <a:t>Body Mass</a:t>
            </a:r>
          </a:p>
        </p:txBody>
      </p:sp>
      <p:sp>
        <p:nvSpPr>
          <p:cNvPr id="16" name="TextBox 15">
            <a:extLst>
              <a:ext uri="{FF2B5EF4-FFF2-40B4-BE49-F238E27FC236}">
                <a16:creationId xmlns:a16="http://schemas.microsoft.com/office/drawing/2014/main" id="{19312D45-1B6C-445F-B4A6-C75900F9B6BC}"/>
              </a:ext>
            </a:extLst>
          </p:cNvPr>
          <p:cNvSpPr txBox="1"/>
          <p:nvPr/>
        </p:nvSpPr>
        <p:spPr>
          <a:xfrm>
            <a:off x="3678750" y="1004456"/>
            <a:ext cx="1811103" cy="646331"/>
          </a:xfrm>
          <a:prstGeom prst="rect">
            <a:avLst/>
          </a:prstGeom>
          <a:noFill/>
        </p:spPr>
        <p:txBody>
          <a:bodyPr wrap="square" rtlCol="0">
            <a:spAutoFit/>
          </a:bodyPr>
          <a:lstStyle/>
          <a:p>
            <a:pPr algn="ctr"/>
            <a:r>
              <a:rPr lang="en-US" b="1" dirty="0">
                <a:solidFill>
                  <a:srgbClr val="0072C7"/>
                </a:solidFill>
              </a:rPr>
              <a:t>Lean </a:t>
            </a:r>
            <a:br>
              <a:rPr lang="en-US" b="1" dirty="0">
                <a:solidFill>
                  <a:srgbClr val="0072C7"/>
                </a:solidFill>
              </a:rPr>
            </a:br>
            <a:r>
              <a:rPr lang="en-US" b="1" dirty="0">
                <a:solidFill>
                  <a:srgbClr val="0072C7"/>
                </a:solidFill>
              </a:rPr>
              <a:t>Body Mass</a:t>
            </a:r>
          </a:p>
        </p:txBody>
      </p:sp>
      <p:sp>
        <p:nvSpPr>
          <p:cNvPr id="17" name="TextBox 16">
            <a:extLst>
              <a:ext uri="{FF2B5EF4-FFF2-40B4-BE49-F238E27FC236}">
                <a16:creationId xmlns:a16="http://schemas.microsoft.com/office/drawing/2014/main" id="{E9DC0E64-6108-4CF7-8851-303DC459D7B6}"/>
              </a:ext>
            </a:extLst>
          </p:cNvPr>
          <p:cNvSpPr txBox="1"/>
          <p:nvPr/>
        </p:nvSpPr>
        <p:spPr>
          <a:xfrm>
            <a:off x="363026" y="2951025"/>
            <a:ext cx="1259749" cy="707886"/>
          </a:xfrm>
          <a:prstGeom prst="rect">
            <a:avLst/>
          </a:prstGeom>
          <a:noFill/>
        </p:spPr>
        <p:txBody>
          <a:bodyPr wrap="square" rtlCol="0">
            <a:spAutoFit/>
          </a:bodyPr>
          <a:lstStyle/>
          <a:p>
            <a:pPr algn="ctr"/>
            <a:r>
              <a:rPr lang="en-US" sz="2000" b="1" dirty="0">
                <a:solidFill>
                  <a:srgbClr val="2C567A"/>
                </a:solidFill>
              </a:rPr>
              <a:t>Jun ‘19 – </a:t>
            </a:r>
            <a:br>
              <a:rPr lang="en-US" sz="2000" b="1" dirty="0">
                <a:solidFill>
                  <a:srgbClr val="2C567A"/>
                </a:solidFill>
              </a:rPr>
            </a:br>
            <a:r>
              <a:rPr lang="en-US" sz="2000" b="1" dirty="0">
                <a:solidFill>
                  <a:srgbClr val="2C567A"/>
                </a:solidFill>
              </a:rPr>
              <a:t>Sep ‘19</a:t>
            </a:r>
          </a:p>
        </p:txBody>
      </p:sp>
      <p:sp>
        <p:nvSpPr>
          <p:cNvPr id="18" name="Arrow: Down 17">
            <a:extLst>
              <a:ext uri="{FF2B5EF4-FFF2-40B4-BE49-F238E27FC236}">
                <a16:creationId xmlns:a16="http://schemas.microsoft.com/office/drawing/2014/main" id="{2C683A85-817D-4859-9B9F-9B72903C7E10}"/>
              </a:ext>
            </a:extLst>
          </p:cNvPr>
          <p:cNvSpPr/>
          <p:nvPr/>
        </p:nvSpPr>
        <p:spPr>
          <a:xfrm rot="10800000">
            <a:off x="2010255" y="3018756"/>
            <a:ext cx="511629" cy="564356"/>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Arrow: Down 18">
            <a:extLst>
              <a:ext uri="{FF2B5EF4-FFF2-40B4-BE49-F238E27FC236}">
                <a16:creationId xmlns:a16="http://schemas.microsoft.com/office/drawing/2014/main" id="{0DE6015D-13E9-42BA-B212-B284DBBD7739}"/>
              </a:ext>
            </a:extLst>
          </p:cNvPr>
          <p:cNvSpPr/>
          <p:nvPr/>
        </p:nvSpPr>
        <p:spPr>
          <a:xfrm rot="10800000">
            <a:off x="3132746" y="3018756"/>
            <a:ext cx="511629" cy="564356"/>
          </a:xfrm>
          <a:prstGeom prst="downArrow">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Arrow: Down 19">
            <a:extLst>
              <a:ext uri="{FF2B5EF4-FFF2-40B4-BE49-F238E27FC236}">
                <a16:creationId xmlns:a16="http://schemas.microsoft.com/office/drawing/2014/main" id="{63A11024-9546-4E01-ABBD-B2E01B90BDA3}"/>
              </a:ext>
            </a:extLst>
          </p:cNvPr>
          <p:cNvSpPr/>
          <p:nvPr/>
        </p:nvSpPr>
        <p:spPr>
          <a:xfrm rot="10800000">
            <a:off x="4328487" y="3020155"/>
            <a:ext cx="511629" cy="564356"/>
          </a:xfrm>
          <a:prstGeom prst="downArrow">
            <a:avLst/>
          </a:prstGeom>
          <a:solidFill>
            <a:srgbClr val="0072C7"/>
          </a:solidFill>
          <a:ln>
            <a:solidFill>
              <a:srgbClr val="0072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6BABC8DB-4A10-40A8-B740-223F7ECD0F30}"/>
              </a:ext>
            </a:extLst>
          </p:cNvPr>
          <p:cNvSpPr txBox="1"/>
          <p:nvPr/>
        </p:nvSpPr>
        <p:spPr>
          <a:xfrm>
            <a:off x="363025" y="4078476"/>
            <a:ext cx="1259749" cy="707886"/>
          </a:xfrm>
          <a:prstGeom prst="rect">
            <a:avLst/>
          </a:prstGeom>
          <a:noFill/>
        </p:spPr>
        <p:txBody>
          <a:bodyPr wrap="square" rtlCol="0">
            <a:spAutoFit/>
          </a:bodyPr>
          <a:lstStyle/>
          <a:p>
            <a:pPr algn="ctr"/>
            <a:r>
              <a:rPr lang="en-US" sz="2000" b="1" dirty="0">
                <a:solidFill>
                  <a:srgbClr val="2C567A"/>
                </a:solidFill>
              </a:rPr>
              <a:t>Sep ‘19 – </a:t>
            </a:r>
            <a:br>
              <a:rPr lang="en-US" sz="2000" b="1" dirty="0">
                <a:solidFill>
                  <a:srgbClr val="2C567A"/>
                </a:solidFill>
              </a:rPr>
            </a:br>
            <a:r>
              <a:rPr lang="en-US" sz="2000" b="1" dirty="0">
                <a:solidFill>
                  <a:srgbClr val="2C567A"/>
                </a:solidFill>
              </a:rPr>
              <a:t>Jan ‘21</a:t>
            </a:r>
          </a:p>
        </p:txBody>
      </p:sp>
      <p:sp>
        <p:nvSpPr>
          <p:cNvPr id="22" name="Arrow: Down 21">
            <a:extLst>
              <a:ext uri="{FF2B5EF4-FFF2-40B4-BE49-F238E27FC236}">
                <a16:creationId xmlns:a16="http://schemas.microsoft.com/office/drawing/2014/main" id="{3DD2C2EF-43CB-4CFC-962D-49C803B283ED}"/>
              </a:ext>
            </a:extLst>
          </p:cNvPr>
          <p:cNvSpPr/>
          <p:nvPr/>
        </p:nvSpPr>
        <p:spPr>
          <a:xfrm>
            <a:off x="2010253" y="4154678"/>
            <a:ext cx="511629" cy="564356"/>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Arrow: Down 22">
            <a:extLst>
              <a:ext uri="{FF2B5EF4-FFF2-40B4-BE49-F238E27FC236}">
                <a16:creationId xmlns:a16="http://schemas.microsoft.com/office/drawing/2014/main" id="{350CE151-31C5-494E-BA6A-42A6569D9A40}"/>
              </a:ext>
            </a:extLst>
          </p:cNvPr>
          <p:cNvSpPr/>
          <p:nvPr/>
        </p:nvSpPr>
        <p:spPr>
          <a:xfrm rot="10800000">
            <a:off x="3132744" y="4154678"/>
            <a:ext cx="511629" cy="564356"/>
          </a:xfrm>
          <a:prstGeom prst="downArrow">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Arrow: Down 23">
            <a:extLst>
              <a:ext uri="{FF2B5EF4-FFF2-40B4-BE49-F238E27FC236}">
                <a16:creationId xmlns:a16="http://schemas.microsoft.com/office/drawing/2014/main" id="{C3767A68-71B1-4B4D-AB00-499D7D20A932}"/>
              </a:ext>
            </a:extLst>
          </p:cNvPr>
          <p:cNvSpPr/>
          <p:nvPr/>
        </p:nvSpPr>
        <p:spPr>
          <a:xfrm rot="10800000">
            <a:off x="4328485" y="4156077"/>
            <a:ext cx="511629" cy="564356"/>
          </a:xfrm>
          <a:prstGeom prst="downArrow">
            <a:avLst/>
          </a:prstGeom>
          <a:solidFill>
            <a:srgbClr val="0072C7"/>
          </a:solidFill>
          <a:ln>
            <a:solidFill>
              <a:srgbClr val="0072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B1DF608A-D3D5-4870-8B4E-3A7C9A3C126F}"/>
              </a:ext>
            </a:extLst>
          </p:cNvPr>
          <p:cNvSpPr txBox="1"/>
          <p:nvPr/>
        </p:nvSpPr>
        <p:spPr>
          <a:xfrm>
            <a:off x="352135" y="5101738"/>
            <a:ext cx="1259749" cy="707886"/>
          </a:xfrm>
          <a:prstGeom prst="rect">
            <a:avLst/>
          </a:prstGeom>
          <a:noFill/>
        </p:spPr>
        <p:txBody>
          <a:bodyPr wrap="square" rtlCol="0">
            <a:spAutoFit/>
          </a:bodyPr>
          <a:lstStyle/>
          <a:p>
            <a:pPr algn="ctr"/>
            <a:r>
              <a:rPr lang="en-US" sz="2000" b="1" dirty="0">
                <a:solidFill>
                  <a:srgbClr val="2C567A"/>
                </a:solidFill>
              </a:rPr>
              <a:t>Jan ‘21– </a:t>
            </a:r>
            <a:br>
              <a:rPr lang="en-US" sz="2000" b="1" dirty="0">
                <a:solidFill>
                  <a:srgbClr val="2C567A"/>
                </a:solidFill>
              </a:rPr>
            </a:br>
            <a:r>
              <a:rPr lang="en-US" sz="2000" b="1" dirty="0">
                <a:solidFill>
                  <a:srgbClr val="2C567A"/>
                </a:solidFill>
              </a:rPr>
              <a:t>May ‘21</a:t>
            </a:r>
          </a:p>
        </p:txBody>
      </p:sp>
      <p:sp>
        <p:nvSpPr>
          <p:cNvPr id="26" name="Arrow: Down 25">
            <a:extLst>
              <a:ext uri="{FF2B5EF4-FFF2-40B4-BE49-F238E27FC236}">
                <a16:creationId xmlns:a16="http://schemas.microsoft.com/office/drawing/2014/main" id="{D34CE949-E996-4C17-93E6-5DE39A2065D2}"/>
              </a:ext>
            </a:extLst>
          </p:cNvPr>
          <p:cNvSpPr/>
          <p:nvPr/>
        </p:nvSpPr>
        <p:spPr>
          <a:xfrm rot="10800000">
            <a:off x="1999363" y="5177940"/>
            <a:ext cx="511629" cy="564356"/>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Arrow: Down 26">
            <a:extLst>
              <a:ext uri="{FF2B5EF4-FFF2-40B4-BE49-F238E27FC236}">
                <a16:creationId xmlns:a16="http://schemas.microsoft.com/office/drawing/2014/main" id="{82B38CA6-4533-4582-934F-E3CF06AAC406}"/>
              </a:ext>
            </a:extLst>
          </p:cNvPr>
          <p:cNvSpPr/>
          <p:nvPr/>
        </p:nvSpPr>
        <p:spPr>
          <a:xfrm>
            <a:off x="3121854" y="5177940"/>
            <a:ext cx="511629" cy="564356"/>
          </a:xfrm>
          <a:prstGeom prst="downArrow">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Arrow: Down 27">
            <a:extLst>
              <a:ext uri="{FF2B5EF4-FFF2-40B4-BE49-F238E27FC236}">
                <a16:creationId xmlns:a16="http://schemas.microsoft.com/office/drawing/2014/main" id="{CD3AAF9C-4C52-48B7-AFE3-7262F6E8D343}"/>
              </a:ext>
            </a:extLst>
          </p:cNvPr>
          <p:cNvSpPr/>
          <p:nvPr/>
        </p:nvSpPr>
        <p:spPr>
          <a:xfrm>
            <a:off x="4317595" y="5179339"/>
            <a:ext cx="511629" cy="564356"/>
          </a:xfrm>
          <a:prstGeom prst="downArrow">
            <a:avLst/>
          </a:prstGeom>
          <a:solidFill>
            <a:srgbClr val="0072C7"/>
          </a:solidFill>
          <a:ln>
            <a:solidFill>
              <a:srgbClr val="0072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30096163-B000-45DD-BB83-E728AFF540D1}"/>
              </a:ext>
            </a:extLst>
          </p:cNvPr>
          <p:cNvSpPr/>
          <p:nvPr/>
        </p:nvSpPr>
        <p:spPr>
          <a:xfrm>
            <a:off x="10627563" y="1650787"/>
            <a:ext cx="849433" cy="2246299"/>
          </a:xfrm>
          <a:prstGeom prst="ellipse">
            <a:avLst/>
          </a:prstGeom>
          <a:noFill/>
          <a:ln w="34925">
            <a:solidFill>
              <a:srgbClr val="0D1D5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32672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animBg="1"/>
      <p:bldP spid="13" grpId="0" animBg="1"/>
      <p:bldP spid="18" grpId="0" animBg="1"/>
      <p:bldP spid="19" grpId="0" animBg="1"/>
      <p:bldP spid="20" grpId="0" animBg="1"/>
      <p:bldP spid="22" grpId="0" animBg="1"/>
      <p:bldP spid="23" grpId="0" animBg="1"/>
      <p:bldP spid="24" grpId="0" animBg="1"/>
      <p:bldP spid="26" grpId="0" animBg="1"/>
      <p:bldP spid="27" grpId="0" animBg="1"/>
      <p:bldP spid="28" grpId="0" animBg="1"/>
      <p:bldP spid="29"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B5F9B50-CED9-4961-91E8-058BE256771F}"/>
              </a:ext>
            </a:extLst>
          </p:cNvPr>
          <p:cNvSpPr>
            <a:spLocks noGrp="1"/>
          </p:cNvSpPr>
          <p:nvPr>
            <p:ph type="sldNum" sz="quarter" idx="12"/>
          </p:nvPr>
        </p:nvSpPr>
        <p:spPr/>
        <p:txBody>
          <a:bodyPr/>
          <a:lstStyle/>
          <a:p>
            <a:fld id="{9EC71654-96A5-4280-94F3-931C61A9F92C}" type="slidenum">
              <a:rPr lang="en-US" smtClean="0"/>
              <a:pPr/>
              <a:t>16</a:t>
            </a:fld>
            <a:endParaRPr lang="en-US" dirty="0"/>
          </a:p>
        </p:txBody>
      </p:sp>
      <p:sp>
        <p:nvSpPr>
          <p:cNvPr id="10" name="TextBox 9">
            <a:extLst>
              <a:ext uri="{FF2B5EF4-FFF2-40B4-BE49-F238E27FC236}">
                <a16:creationId xmlns:a16="http://schemas.microsoft.com/office/drawing/2014/main" id="{3BB9B07B-C5F9-4200-8429-89201D2FACC3}"/>
              </a:ext>
            </a:extLst>
          </p:cNvPr>
          <p:cNvSpPr txBox="1"/>
          <p:nvPr/>
        </p:nvSpPr>
        <p:spPr>
          <a:xfrm>
            <a:off x="0" y="0"/>
            <a:ext cx="12192000" cy="6217920"/>
          </a:xfrm>
          <a:prstGeom prst="rect">
            <a:avLst/>
          </a:prstGeom>
          <a:solidFill>
            <a:srgbClr val="4E718F"/>
          </a:solidFill>
        </p:spPr>
        <p:txBody>
          <a:bodyPr wrap="square" rtlCol="0">
            <a:spAutoFit/>
          </a:bodyPr>
          <a:lstStyle/>
          <a:p>
            <a:endParaRPr lang="en-US" dirty="0"/>
          </a:p>
        </p:txBody>
      </p:sp>
      <p:pic>
        <p:nvPicPr>
          <p:cNvPr id="5" name="Picture 4" descr="Chart, waterfall chart&#10;&#10;Description automatically generated">
            <a:extLst>
              <a:ext uri="{FF2B5EF4-FFF2-40B4-BE49-F238E27FC236}">
                <a16:creationId xmlns:a16="http://schemas.microsoft.com/office/drawing/2014/main" id="{92C7D010-63D7-4B2C-9C38-841195159B74}"/>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t="8874" b="8644"/>
          <a:stretch/>
        </p:blipFill>
        <p:spPr>
          <a:xfrm>
            <a:off x="139619" y="126475"/>
            <a:ext cx="7231903" cy="5964969"/>
          </a:xfrm>
          <a:prstGeom prst="rect">
            <a:avLst/>
          </a:prstGeom>
        </p:spPr>
      </p:pic>
      <p:sp>
        <p:nvSpPr>
          <p:cNvPr id="7" name="TextBox 6">
            <a:extLst>
              <a:ext uri="{FF2B5EF4-FFF2-40B4-BE49-F238E27FC236}">
                <a16:creationId xmlns:a16="http://schemas.microsoft.com/office/drawing/2014/main" id="{AA9083B2-65CF-4ADA-AFC0-E168FB0F8C42}"/>
              </a:ext>
            </a:extLst>
          </p:cNvPr>
          <p:cNvSpPr txBox="1"/>
          <p:nvPr/>
        </p:nvSpPr>
        <p:spPr>
          <a:xfrm>
            <a:off x="7707085" y="168129"/>
            <a:ext cx="4345295" cy="1200329"/>
          </a:xfrm>
          <a:prstGeom prst="rect">
            <a:avLst/>
          </a:prstGeom>
          <a:noFill/>
        </p:spPr>
        <p:txBody>
          <a:bodyPr wrap="square" rtlCol="0">
            <a:spAutoFit/>
          </a:bodyPr>
          <a:lstStyle/>
          <a:p>
            <a:r>
              <a:rPr lang="en-US" sz="3600" b="1" cap="all" dirty="0">
                <a:solidFill>
                  <a:schemeClr val="bg1"/>
                </a:solidFill>
                <a:latin typeface="+mj-lt"/>
              </a:rPr>
              <a:t>Interesting relationships</a:t>
            </a:r>
          </a:p>
        </p:txBody>
      </p:sp>
      <p:sp>
        <p:nvSpPr>
          <p:cNvPr id="6" name="TextBox 5">
            <a:extLst>
              <a:ext uri="{FF2B5EF4-FFF2-40B4-BE49-F238E27FC236}">
                <a16:creationId xmlns:a16="http://schemas.microsoft.com/office/drawing/2014/main" id="{C5479DCC-30E8-48FE-8EA7-A58DCA7E06B2}"/>
              </a:ext>
            </a:extLst>
          </p:cNvPr>
          <p:cNvSpPr txBox="1"/>
          <p:nvPr/>
        </p:nvSpPr>
        <p:spPr>
          <a:xfrm>
            <a:off x="7576457" y="1729945"/>
            <a:ext cx="4475923" cy="3046988"/>
          </a:xfrm>
          <a:prstGeom prst="rect">
            <a:avLst/>
          </a:prstGeom>
          <a:noFill/>
        </p:spPr>
        <p:txBody>
          <a:bodyPr wrap="square" rtlCol="0">
            <a:spAutoFit/>
          </a:bodyPr>
          <a:lstStyle/>
          <a:p>
            <a:pPr marL="285750" indent="-285750">
              <a:buFont typeface="Arial" panose="020B0604020202020204" pitchFamily="34" charset="0"/>
              <a:buChar char="•"/>
            </a:pPr>
            <a:r>
              <a:rPr lang="en-US" sz="3200" dirty="0">
                <a:solidFill>
                  <a:schemeClr val="bg1"/>
                </a:solidFill>
              </a:rPr>
              <a:t>Body Mass</a:t>
            </a:r>
          </a:p>
          <a:p>
            <a:pPr marL="285750" indent="-285750">
              <a:buFont typeface="Arial" panose="020B0604020202020204" pitchFamily="34" charset="0"/>
              <a:buChar char="•"/>
            </a:pPr>
            <a:r>
              <a:rPr lang="en-US" sz="3200" dirty="0">
                <a:solidFill>
                  <a:schemeClr val="bg1"/>
                </a:solidFill>
              </a:rPr>
              <a:t>Average Speed, Average Output, and Average Resistance</a:t>
            </a:r>
          </a:p>
          <a:p>
            <a:pPr marL="285750" indent="-285750">
              <a:buFont typeface="Arial" panose="020B0604020202020204" pitchFamily="34" charset="0"/>
              <a:buChar char="•"/>
            </a:pPr>
            <a:r>
              <a:rPr lang="en-US" sz="3200" dirty="0">
                <a:solidFill>
                  <a:schemeClr val="bg1"/>
                </a:solidFill>
              </a:rPr>
              <a:t>Average Cadence</a:t>
            </a:r>
          </a:p>
          <a:p>
            <a:pPr marL="285750" indent="-285750">
              <a:buFont typeface="Arial" panose="020B0604020202020204" pitchFamily="34" charset="0"/>
              <a:buChar char="•"/>
            </a:pPr>
            <a:r>
              <a:rPr lang="en-US" sz="3200" dirty="0">
                <a:solidFill>
                  <a:schemeClr val="bg1"/>
                </a:solidFill>
              </a:rPr>
              <a:t>Difficulty Estimate</a:t>
            </a:r>
          </a:p>
        </p:txBody>
      </p:sp>
    </p:spTree>
    <p:extLst>
      <p:ext uri="{BB962C8B-B14F-4D97-AF65-F5344CB8AC3E}">
        <p14:creationId xmlns:p14="http://schemas.microsoft.com/office/powerpoint/2010/main" val="1266712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515938" y="499595"/>
            <a:ext cx="4937211" cy="1325563"/>
          </a:xfrm>
        </p:spPr>
        <p:txBody>
          <a:bodyPr anchor="ctr">
            <a:normAutofit/>
          </a:bodyPr>
          <a:lstStyle/>
          <a:p>
            <a:r>
              <a:rPr lang="en-US" dirty="0"/>
              <a:t>Rating the </a:t>
            </a:r>
            <a:r>
              <a:rPr lang="en-US" dirty="0" err="1"/>
              <a:t>DifficultY</a:t>
            </a:r>
            <a:endParaRPr lang="en-US" dirty="0"/>
          </a:p>
        </p:txBody>
      </p:sp>
      <p:sp>
        <p:nvSpPr>
          <p:cNvPr id="4" name="Slide Number Placeholder 3"/>
          <p:cNvSpPr>
            <a:spLocks noGrp="1"/>
          </p:cNvSpPr>
          <p:nvPr>
            <p:ph type="sldNum" sz="quarter" idx="12"/>
          </p:nvPr>
        </p:nvSpPr>
        <p:spPr>
          <a:xfrm>
            <a:off x="11363696" y="6455739"/>
            <a:ext cx="294460" cy="187367"/>
          </a:xfrm>
        </p:spPr>
        <p:txBody>
          <a:bodyPr anchor="ctr">
            <a:normAutofit/>
          </a:bodyPr>
          <a:lstStyle/>
          <a:p>
            <a:pPr>
              <a:spcAft>
                <a:spcPts val="600"/>
              </a:spcAft>
            </a:pPr>
            <a:r>
              <a:rPr lang="en-US"/>
              <a:t>9</a:t>
            </a:r>
          </a:p>
        </p:txBody>
      </p:sp>
      <p:pic>
        <p:nvPicPr>
          <p:cNvPr id="3" name="Content Placeholder 2" descr="Professional bike rider rides bicycle">
            <a:extLst>
              <a:ext uri="{FF2B5EF4-FFF2-40B4-BE49-F238E27FC236}">
                <a16:creationId xmlns:a16="http://schemas.microsoft.com/office/drawing/2014/main" id="{4A80932B-43FA-4555-BE10-6E8391047ACC}"/>
              </a:ext>
            </a:extLst>
          </p:cNvPr>
          <p:cNvPicPr>
            <a:picLocks noGrp="1" noChangeAspect="1"/>
          </p:cNvPicPr>
          <p:nvPr>
            <p:ph type="pic" sz="quarter" idx="13"/>
          </p:nvPr>
        </p:nvPicPr>
        <p:blipFill rotWithShape="1">
          <a:blip r:embed="rId3" cstate="print">
            <a:extLst>
              <a:ext uri="{28A0092B-C50C-407E-A947-70E740481C1C}">
                <a14:useLocalDpi xmlns:a14="http://schemas.microsoft.com/office/drawing/2010/main"/>
              </a:ext>
            </a:extLst>
          </a:blip>
          <a:stretch/>
        </p:blipFill>
        <p:spPr>
          <a:xfrm>
            <a:off x="5455212" y="1800642"/>
            <a:ext cx="4884848" cy="3260636"/>
          </a:xfrm>
          <a:noFill/>
        </p:spPr>
      </p:pic>
      <p:graphicFrame>
        <p:nvGraphicFramePr>
          <p:cNvPr id="6" name="Table 5">
            <a:extLst>
              <a:ext uri="{FF2B5EF4-FFF2-40B4-BE49-F238E27FC236}">
                <a16:creationId xmlns:a16="http://schemas.microsoft.com/office/drawing/2014/main" id="{BEE52E89-C526-4F73-86FB-0EB31587CD33}"/>
              </a:ext>
            </a:extLst>
          </p:cNvPr>
          <p:cNvGraphicFramePr>
            <a:graphicFrameLocks noGrp="1"/>
          </p:cNvGraphicFramePr>
          <p:nvPr>
            <p:extLst>
              <p:ext uri="{D42A27DB-BD31-4B8C-83A1-F6EECF244321}">
                <p14:modId xmlns:p14="http://schemas.microsoft.com/office/powerpoint/2010/main" val="98336896"/>
              </p:ext>
            </p:extLst>
          </p:nvPr>
        </p:nvGraphicFramePr>
        <p:xfrm>
          <a:off x="721838" y="1825625"/>
          <a:ext cx="4130381" cy="4782906"/>
        </p:xfrm>
        <a:graphic>
          <a:graphicData uri="http://schemas.openxmlformats.org/drawingml/2006/table">
            <a:tbl>
              <a:tblPr firstRow="1" bandRow="1">
                <a:noFill/>
                <a:tableStyleId>{5C22544A-7EE6-4342-B048-85BDC9FD1C3A}</a:tableStyleId>
              </a:tblPr>
              <a:tblGrid>
                <a:gridCol w="4130381">
                  <a:extLst>
                    <a:ext uri="{9D8B030D-6E8A-4147-A177-3AD203B41FA5}">
                      <a16:colId xmlns:a16="http://schemas.microsoft.com/office/drawing/2014/main" val="2785900615"/>
                    </a:ext>
                  </a:extLst>
                </a:gridCol>
              </a:tblGrid>
              <a:tr h="384645">
                <a:tc>
                  <a:txBody>
                    <a:bodyPr/>
                    <a:lstStyle/>
                    <a:p>
                      <a:pPr algn="ctr"/>
                      <a:r>
                        <a:rPr lang="en-IN" sz="1600" b="0" cap="none" spc="60" dirty="0">
                          <a:solidFill>
                            <a:schemeClr val="bg1"/>
                          </a:solidFill>
                        </a:rPr>
                        <a:t>Features</a:t>
                      </a:r>
                    </a:p>
                  </a:txBody>
                  <a:tcPr marL="82473" marR="82473" marT="82473" marB="41237" anchor="ctr">
                    <a:lnL w="12700" cmpd="sng">
                      <a:noFill/>
                    </a:lnL>
                    <a:lnR w="12700" cmpd="sng">
                      <a:noFill/>
                    </a:lnR>
                    <a:lnT w="19050" cap="flat" cmpd="sng" algn="ctr">
                      <a:noFill/>
                      <a:prstDash val="solid"/>
                    </a:lnT>
                    <a:lnB w="38100" cmpd="sng">
                      <a:noFill/>
                    </a:lnB>
                    <a:solidFill>
                      <a:schemeClr val="accent1"/>
                    </a:solidFill>
                  </a:tcPr>
                </a:tc>
                <a:extLst>
                  <a:ext uri="{0D108BD9-81ED-4DB2-BD59-A6C34878D82A}">
                    <a16:rowId xmlns:a16="http://schemas.microsoft.com/office/drawing/2014/main" val="17730668"/>
                  </a:ext>
                </a:extLst>
              </a:tr>
              <a:tr h="447882">
                <a:tc>
                  <a:txBody>
                    <a:bodyPr/>
                    <a:lstStyle/>
                    <a:p>
                      <a:pPr marL="0" marR="0" algn="ctr" fontAlgn="base" latinLnBrk="1">
                        <a:lnSpc>
                          <a:spcPct val="200000"/>
                        </a:lnSpc>
                        <a:spcBef>
                          <a:spcPts val="0"/>
                        </a:spcBef>
                        <a:spcAft>
                          <a:spcPts val="0"/>
                        </a:spcAft>
                      </a:pPr>
                      <a:r>
                        <a:rPr lang="en-US" sz="1600" cap="none" spc="0">
                          <a:solidFill>
                            <a:schemeClr val="tx1"/>
                          </a:solidFill>
                          <a:effectLst/>
                          <a:latin typeface="+mn-lt"/>
                          <a:ea typeface="Times New Roman" panose="02020603050405020304" pitchFamily="18" charset="0"/>
                          <a:cs typeface="Times New Roman" panose="02020603050405020304" pitchFamily="18" charset="0"/>
                        </a:rPr>
                        <a:t>duration                  </a:t>
                      </a:r>
                    </a:p>
                  </a:txBody>
                  <a:tcPr marL="61854" marR="61854" marT="82473" marB="0">
                    <a:lnL w="12700" cmpd="sng">
                      <a:noFill/>
                      <a:prstDash val="solid"/>
                    </a:lnL>
                    <a:lnR w="12700" cmpd="sng">
                      <a:noFill/>
                      <a:prstDash val="solid"/>
                    </a:lnR>
                    <a:lnT w="38100" cmpd="sng">
                      <a:noFill/>
                    </a:lnT>
                    <a:lnB w="12700" cap="flat" cmpd="sng" algn="ctr">
                      <a:noFill/>
                      <a:prstDash val="solid"/>
                    </a:lnB>
                    <a:noFill/>
                  </a:tcPr>
                </a:tc>
                <a:extLst>
                  <a:ext uri="{0D108BD9-81ED-4DB2-BD59-A6C34878D82A}">
                    <a16:rowId xmlns:a16="http://schemas.microsoft.com/office/drawing/2014/main" val="3205186774"/>
                  </a:ext>
                </a:extLst>
              </a:tr>
              <a:tr h="447882">
                <a:tc>
                  <a:txBody>
                    <a:bodyPr/>
                    <a:lstStyle/>
                    <a:p>
                      <a:pPr marL="0" marR="0" algn="ctr" fontAlgn="base" latinLnBrk="1">
                        <a:lnSpc>
                          <a:spcPct val="200000"/>
                        </a:lnSpc>
                        <a:spcBef>
                          <a:spcPts val="0"/>
                        </a:spcBef>
                        <a:spcAft>
                          <a:spcPts val="0"/>
                        </a:spcAft>
                      </a:pPr>
                      <a:r>
                        <a:rPr lang="en-US" sz="1600" cap="none" spc="0">
                          <a:solidFill>
                            <a:schemeClr val="tx1"/>
                          </a:solidFill>
                          <a:effectLst/>
                          <a:latin typeface="+mn-lt"/>
                          <a:ea typeface="Times New Roman" panose="02020603050405020304" pitchFamily="18" charset="0"/>
                          <a:cs typeface="Times New Roman" panose="02020603050405020304" pitchFamily="18" charset="0"/>
                        </a:rPr>
                        <a:t>avg_output </a:t>
                      </a:r>
                    </a:p>
                  </a:txBody>
                  <a:tcPr marL="61854" marR="61854" marT="82473" marB="0">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2960814750"/>
                  </a:ext>
                </a:extLst>
              </a:tr>
              <a:tr h="447882">
                <a:tc>
                  <a:txBody>
                    <a:bodyPr/>
                    <a:lstStyle/>
                    <a:p>
                      <a:pPr marL="0" marR="0" algn="ctr" fontAlgn="base" latinLnBrk="1">
                        <a:lnSpc>
                          <a:spcPct val="200000"/>
                        </a:lnSpc>
                        <a:spcBef>
                          <a:spcPts val="0"/>
                        </a:spcBef>
                        <a:spcAft>
                          <a:spcPts val="0"/>
                        </a:spcAft>
                      </a:pPr>
                      <a:r>
                        <a:rPr lang="en-US" sz="1600" cap="none" spc="0" dirty="0" err="1">
                          <a:solidFill>
                            <a:schemeClr val="tx1"/>
                          </a:solidFill>
                          <a:effectLst/>
                          <a:latin typeface="+mn-lt"/>
                          <a:ea typeface="Times New Roman" panose="02020603050405020304" pitchFamily="18" charset="0"/>
                          <a:cs typeface="Times New Roman" panose="02020603050405020304" pitchFamily="18" charset="0"/>
                        </a:rPr>
                        <a:t>avg_cadence</a:t>
                      </a:r>
                      <a:r>
                        <a:rPr lang="en-US" sz="1600" cap="none" spc="0" dirty="0">
                          <a:solidFill>
                            <a:schemeClr val="tx1"/>
                          </a:solidFill>
                          <a:effectLst/>
                          <a:latin typeface="+mn-lt"/>
                          <a:ea typeface="Times New Roman" panose="02020603050405020304" pitchFamily="18" charset="0"/>
                          <a:cs typeface="Times New Roman" panose="02020603050405020304" pitchFamily="18" charset="0"/>
                        </a:rPr>
                        <a:t>               </a:t>
                      </a:r>
                    </a:p>
                  </a:txBody>
                  <a:tcPr marL="61854" marR="61854" marT="82473" marB="0">
                    <a:lnL w="12700" cmpd="sng">
                      <a:noFill/>
                      <a:prstDash val="solid"/>
                    </a:lnL>
                    <a:lnR w="12700" cmpd="sng">
                      <a:noFill/>
                      <a:prstDash val="solid"/>
                    </a:lnR>
                    <a:lnT w="12700" cmpd="sng">
                      <a:noFill/>
                      <a:prstDash val="solid"/>
                    </a:lnT>
                    <a:lnB w="12700" cap="flat" cmpd="sng" algn="ctr">
                      <a:noFill/>
                      <a:prstDash val="solid"/>
                    </a:lnB>
                    <a:noFill/>
                  </a:tcPr>
                </a:tc>
                <a:extLst>
                  <a:ext uri="{0D108BD9-81ED-4DB2-BD59-A6C34878D82A}">
                    <a16:rowId xmlns:a16="http://schemas.microsoft.com/office/drawing/2014/main" val="4186541597"/>
                  </a:ext>
                </a:extLst>
              </a:tr>
              <a:tr h="447882">
                <a:tc>
                  <a:txBody>
                    <a:bodyPr/>
                    <a:lstStyle/>
                    <a:p>
                      <a:pPr marL="0" marR="0" algn="ctr" fontAlgn="base" latinLnBrk="1">
                        <a:lnSpc>
                          <a:spcPct val="200000"/>
                        </a:lnSpc>
                        <a:spcBef>
                          <a:spcPts val="0"/>
                        </a:spcBef>
                        <a:spcAft>
                          <a:spcPts val="0"/>
                        </a:spcAft>
                      </a:pPr>
                      <a:r>
                        <a:rPr lang="en-US" sz="1600" cap="none" spc="0" dirty="0" err="1">
                          <a:solidFill>
                            <a:schemeClr val="tx1"/>
                          </a:solidFill>
                          <a:effectLst/>
                          <a:latin typeface="+mn-lt"/>
                          <a:ea typeface="Times New Roman" panose="02020603050405020304" pitchFamily="18" charset="0"/>
                          <a:cs typeface="Times New Roman" panose="02020603050405020304" pitchFamily="18" charset="0"/>
                        </a:rPr>
                        <a:t>avg_resistance</a:t>
                      </a:r>
                      <a:r>
                        <a:rPr lang="en-US" sz="1600" cap="none" spc="0" dirty="0">
                          <a:solidFill>
                            <a:schemeClr val="tx1"/>
                          </a:solidFill>
                          <a:effectLst/>
                          <a:latin typeface="+mn-lt"/>
                          <a:ea typeface="Times New Roman" panose="02020603050405020304" pitchFamily="18" charset="0"/>
                          <a:cs typeface="Times New Roman" panose="02020603050405020304" pitchFamily="18" charset="0"/>
                        </a:rPr>
                        <a:t>            </a:t>
                      </a:r>
                    </a:p>
                  </a:txBody>
                  <a:tcPr marL="61854" marR="61854" marT="82473" marB="0">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2332936508"/>
                  </a:ext>
                </a:extLst>
              </a:tr>
              <a:tr h="447882">
                <a:tc>
                  <a:txBody>
                    <a:bodyPr/>
                    <a:lstStyle/>
                    <a:p>
                      <a:pPr marL="0" marR="0" algn="ctr" fontAlgn="base" latinLnBrk="1">
                        <a:lnSpc>
                          <a:spcPct val="200000"/>
                        </a:lnSpc>
                        <a:spcBef>
                          <a:spcPts val="0"/>
                        </a:spcBef>
                        <a:spcAft>
                          <a:spcPts val="0"/>
                        </a:spcAft>
                      </a:pPr>
                      <a:r>
                        <a:rPr lang="en-US" sz="1600" cap="none" spc="0" dirty="0" err="1">
                          <a:solidFill>
                            <a:schemeClr val="tx1"/>
                          </a:solidFill>
                          <a:effectLst/>
                          <a:latin typeface="+mn-lt"/>
                          <a:ea typeface="Times New Roman" panose="02020603050405020304" pitchFamily="18" charset="0"/>
                          <a:cs typeface="Times New Roman" panose="02020603050405020304" pitchFamily="18" charset="0"/>
                        </a:rPr>
                        <a:t>avg_speed</a:t>
                      </a:r>
                      <a:r>
                        <a:rPr lang="en-US" sz="1600" cap="none" spc="0" dirty="0">
                          <a:solidFill>
                            <a:schemeClr val="tx1"/>
                          </a:solidFill>
                          <a:effectLst/>
                          <a:latin typeface="+mn-lt"/>
                          <a:ea typeface="Times New Roman" panose="02020603050405020304" pitchFamily="18" charset="0"/>
                          <a:cs typeface="Times New Roman" panose="02020603050405020304" pitchFamily="18" charset="0"/>
                        </a:rPr>
                        <a:t>                 </a:t>
                      </a:r>
                    </a:p>
                  </a:txBody>
                  <a:tcPr marL="61854" marR="61854" marT="82473" marB="0">
                    <a:lnL w="12700" cmpd="sng">
                      <a:noFill/>
                      <a:prstDash val="solid"/>
                    </a:lnL>
                    <a:lnR w="12700" cmpd="sng">
                      <a:noFill/>
                      <a:prstDash val="solid"/>
                    </a:lnR>
                    <a:lnT w="12700" cmpd="sng">
                      <a:noFill/>
                      <a:prstDash val="solid"/>
                    </a:lnT>
                    <a:lnB w="12700" cap="flat" cmpd="sng" algn="ctr">
                      <a:noFill/>
                      <a:prstDash val="solid"/>
                    </a:lnB>
                    <a:noFill/>
                  </a:tcPr>
                </a:tc>
                <a:extLst>
                  <a:ext uri="{0D108BD9-81ED-4DB2-BD59-A6C34878D82A}">
                    <a16:rowId xmlns:a16="http://schemas.microsoft.com/office/drawing/2014/main" val="161867112"/>
                  </a:ext>
                </a:extLst>
              </a:tr>
              <a:tr h="447882">
                <a:tc>
                  <a:txBody>
                    <a:bodyPr/>
                    <a:lstStyle/>
                    <a:p>
                      <a:pPr marL="0" marR="0" algn="ctr" fontAlgn="base" latinLnBrk="1">
                        <a:lnSpc>
                          <a:spcPct val="200000"/>
                        </a:lnSpc>
                        <a:spcBef>
                          <a:spcPts val="0"/>
                        </a:spcBef>
                        <a:spcAft>
                          <a:spcPts val="0"/>
                        </a:spcAft>
                      </a:pPr>
                      <a:r>
                        <a:rPr lang="en-US" sz="1600" cap="none" spc="0" dirty="0" err="1">
                          <a:solidFill>
                            <a:schemeClr val="tx1"/>
                          </a:solidFill>
                          <a:effectLst/>
                          <a:latin typeface="+mn-lt"/>
                          <a:ea typeface="Times New Roman" panose="02020603050405020304" pitchFamily="18" charset="0"/>
                          <a:cs typeface="Times New Roman" panose="02020603050405020304" pitchFamily="18" charset="0"/>
                        </a:rPr>
                        <a:t>total_calories</a:t>
                      </a:r>
                      <a:r>
                        <a:rPr lang="en-US" sz="1600" cap="none" spc="0" dirty="0">
                          <a:solidFill>
                            <a:schemeClr val="tx1"/>
                          </a:solidFill>
                          <a:effectLst/>
                          <a:latin typeface="+mn-lt"/>
                          <a:ea typeface="Times New Roman" panose="02020603050405020304" pitchFamily="18" charset="0"/>
                          <a:cs typeface="Times New Roman" panose="02020603050405020304" pitchFamily="18" charset="0"/>
                        </a:rPr>
                        <a:t>            </a:t>
                      </a:r>
                    </a:p>
                  </a:txBody>
                  <a:tcPr marL="61854" marR="61854" marT="82473" marB="0">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761734650"/>
                  </a:ext>
                </a:extLst>
              </a:tr>
              <a:tr h="447882">
                <a:tc>
                  <a:txBody>
                    <a:bodyPr/>
                    <a:lstStyle/>
                    <a:p>
                      <a:pPr marL="0" marR="0" algn="ctr" fontAlgn="base" latinLnBrk="1">
                        <a:lnSpc>
                          <a:spcPct val="200000"/>
                        </a:lnSpc>
                        <a:spcBef>
                          <a:spcPts val="0"/>
                        </a:spcBef>
                        <a:spcAft>
                          <a:spcPts val="0"/>
                        </a:spcAft>
                      </a:pPr>
                      <a:r>
                        <a:rPr lang="en-US" sz="1600" cap="none" spc="0" dirty="0" err="1">
                          <a:solidFill>
                            <a:schemeClr val="tx1"/>
                          </a:solidFill>
                          <a:effectLst/>
                          <a:latin typeface="+mn-lt"/>
                          <a:ea typeface="Times New Roman" panose="02020603050405020304" pitchFamily="18" charset="0"/>
                          <a:cs typeface="Times New Roman" panose="02020603050405020304" pitchFamily="18" charset="0"/>
                        </a:rPr>
                        <a:t>avg_heart</a:t>
                      </a:r>
                      <a:r>
                        <a:rPr lang="en-US" sz="1600" cap="none" spc="0" dirty="0">
                          <a:solidFill>
                            <a:schemeClr val="tx1"/>
                          </a:solidFill>
                          <a:effectLst/>
                          <a:latin typeface="+mn-lt"/>
                          <a:ea typeface="Times New Roman" panose="02020603050405020304" pitchFamily="18" charset="0"/>
                          <a:cs typeface="Times New Roman" panose="02020603050405020304" pitchFamily="18" charset="0"/>
                        </a:rPr>
                        <a:t>               </a:t>
                      </a:r>
                    </a:p>
                  </a:txBody>
                  <a:tcPr marL="61854" marR="61854" marT="82473" marB="0">
                    <a:lnL w="12700" cmpd="sng">
                      <a:noFill/>
                      <a:prstDash val="solid"/>
                    </a:lnL>
                    <a:lnR w="12700" cmpd="sng">
                      <a:noFill/>
                      <a:prstDash val="solid"/>
                    </a:lnR>
                    <a:lnT w="12700" cmpd="sng">
                      <a:noFill/>
                      <a:prstDash val="solid"/>
                    </a:lnT>
                    <a:lnB w="12700" cap="flat" cmpd="sng" algn="ctr">
                      <a:noFill/>
                      <a:prstDash val="solid"/>
                    </a:lnB>
                    <a:noFill/>
                  </a:tcPr>
                </a:tc>
                <a:extLst>
                  <a:ext uri="{0D108BD9-81ED-4DB2-BD59-A6C34878D82A}">
                    <a16:rowId xmlns:a16="http://schemas.microsoft.com/office/drawing/2014/main" val="2511800327"/>
                  </a:ext>
                </a:extLst>
              </a:tr>
              <a:tr h="447882">
                <a:tc>
                  <a:txBody>
                    <a:bodyPr/>
                    <a:lstStyle/>
                    <a:p>
                      <a:pPr marL="0" marR="0" algn="ctr" fontAlgn="base" latinLnBrk="1">
                        <a:lnSpc>
                          <a:spcPct val="200000"/>
                        </a:lnSpc>
                        <a:spcBef>
                          <a:spcPts val="0"/>
                        </a:spcBef>
                        <a:spcAft>
                          <a:spcPts val="0"/>
                        </a:spcAft>
                      </a:pPr>
                      <a:r>
                        <a:rPr lang="en-US" sz="1600" cap="none" spc="0" dirty="0" err="1">
                          <a:solidFill>
                            <a:schemeClr val="tx1"/>
                          </a:solidFill>
                          <a:effectLst/>
                          <a:latin typeface="+mn-lt"/>
                          <a:ea typeface="Times New Roman" panose="02020603050405020304" pitchFamily="18" charset="0"/>
                          <a:cs typeface="Times New Roman" panose="02020603050405020304" pitchFamily="18" charset="0"/>
                        </a:rPr>
                        <a:t>percent_leaderboard_rank</a:t>
                      </a:r>
                      <a:r>
                        <a:rPr lang="en-US" sz="1600" cap="none" spc="0" dirty="0">
                          <a:solidFill>
                            <a:schemeClr val="tx1"/>
                          </a:solidFill>
                          <a:effectLst/>
                          <a:latin typeface="+mn-lt"/>
                          <a:ea typeface="Times New Roman" panose="02020603050405020304" pitchFamily="18" charset="0"/>
                          <a:cs typeface="Times New Roman" panose="02020603050405020304" pitchFamily="18" charset="0"/>
                        </a:rPr>
                        <a:t> </a:t>
                      </a:r>
                    </a:p>
                  </a:txBody>
                  <a:tcPr marL="61854" marR="61854" marT="82473" marB="0">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638762608"/>
                  </a:ext>
                </a:extLst>
              </a:tr>
              <a:tr h="383645">
                <a:tc>
                  <a:txBody>
                    <a:bodyPr/>
                    <a:lstStyle/>
                    <a:p>
                      <a:pPr algn="ctr"/>
                      <a:endParaRPr lang="en-IN" sz="1300" b="1" cap="none" spc="0" dirty="0">
                        <a:solidFill>
                          <a:schemeClr val="tx1"/>
                        </a:solidFill>
                      </a:endParaRPr>
                    </a:p>
                  </a:txBody>
                  <a:tcPr marL="82473" marR="82473" marT="82473" marB="41237" anchor="ctr">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579273402"/>
                  </a:ext>
                </a:extLst>
              </a:tr>
            </a:tbl>
          </a:graphicData>
        </a:graphic>
      </p:graphicFrame>
    </p:spTree>
    <p:extLst>
      <p:ext uri="{BB962C8B-B14F-4D97-AF65-F5344CB8AC3E}">
        <p14:creationId xmlns:p14="http://schemas.microsoft.com/office/powerpoint/2010/main" val="6886561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B5F9B50-CED9-4961-91E8-058BE256771F}"/>
              </a:ext>
            </a:extLst>
          </p:cNvPr>
          <p:cNvSpPr>
            <a:spLocks noGrp="1"/>
          </p:cNvSpPr>
          <p:nvPr>
            <p:ph type="sldNum" sz="quarter" idx="12"/>
          </p:nvPr>
        </p:nvSpPr>
        <p:spPr/>
        <p:txBody>
          <a:bodyPr/>
          <a:lstStyle/>
          <a:p>
            <a:fld id="{9EC71654-96A5-4280-94F3-931C61A9F92C}" type="slidenum">
              <a:rPr lang="en-US" smtClean="0"/>
              <a:pPr/>
              <a:t>18</a:t>
            </a:fld>
            <a:endParaRPr lang="en-US" dirty="0"/>
          </a:p>
        </p:txBody>
      </p:sp>
      <p:sp>
        <p:nvSpPr>
          <p:cNvPr id="10" name="TextBox 9">
            <a:extLst>
              <a:ext uri="{FF2B5EF4-FFF2-40B4-BE49-F238E27FC236}">
                <a16:creationId xmlns:a16="http://schemas.microsoft.com/office/drawing/2014/main" id="{3BB9B07B-C5F9-4200-8429-89201D2FACC3}"/>
              </a:ext>
            </a:extLst>
          </p:cNvPr>
          <p:cNvSpPr txBox="1"/>
          <p:nvPr/>
        </p:nvSpPr>
        <p:spPr>
          <a:xfrm>
            <a:off x="0" y="0"/>
            <a:ext cx="12192000" cy="6217920"/>
          </a:xfrm>
          <a:prstGeom prst="rect">
            <a:avLst/>
          </a:prstGeom>
          <a:solidFill>
            <a:srgbClr val="8FA2B3"/>
          </a:solidFill>
        </p:spPr>
        <p:txBody>
          <a:bodyPr wrap="square" rtlCol="0">
            <a:spAutoFit/>
          </a:bodyPr>
          <a:lstStyle/>
          <a:p>
            <a:endParaRPr lang="en-US" dirty="0"/>
          </a:p>
        </p:txBody>
      </p:sp>
      <p:sp>
        <p:nvSpPr>
          <p:cNvPr id="7" name="TextBox 6">
            <a:extLst>
              <a:ext uri="{FF2B5EF4-FFF2-40B4-BE49-F238E27FC236}">
                <a16:creationId xmlns:a16="http://schemas.microsoft.com/office/drawing/2014/main" id="{8277A427-FBE5-485B-91C8-066A004E789E}"/>
              </a:ext>
            </a:extLst>
          </p:cNvPr>
          <p:cNvSpPr txBox="1"/>
          <p:nvPr/>
        </p:nvSpPr>
        <p:spPr>
          <a:xfrm>
            <a:off x="199741" y="168129"/>
            <a:ext cx="8280230" cy="646331"/>
          </a:xfrm>
          <a:prstGeom prst="rect">
            <a:avLst/>
          </a:prstGeom>
          <a:noFill/>
        </p:spPr>
        <p:txBody>
          <a:bodyPr wrap="square" rtlCol="0">
            <a:spAutoFit/>
          </a:bodyPr>
          <a:lstStyle/>
          <a:p>
            <a:r>
              <a:rPr lang="en-US" sz="3600" b="1" cap="all" dirty="0">
                <a:solidFill>
                  <a:schemeClr val="bg1"/>
                </a:solidFill>
                <a:latin typeface="+mj-lt"/>
              </a:rPr>
              <a:t>Rating the Difficulty – Model 1</a:t>
            </a:r>
          </a:p>
        </p:txBody>
      </p:sp>
      <p:pic>
        <p:nvPicPr>
          <p:cNvPr id="4" name="Picture 3" descr="Chart, scatter chart&#10;&#10;Description automatically generated">
            <a:extLst>
              <a:ext uri="{FF2B5EF4-FFF2-40B4-BE49-F238E27FC236}">
                <a16:creationId xmlns:a16="http://schemas.microsoft.com/office/drawing/2014/main" id="{13B424C8-F061-4FB0-97B8-DEC81CE56FE7}"/>
              </a:ext>
            </a:extLst>
          </p:cNvPr>
          <p:cNvPicPr>
            <a:picLocks noChangeAspect="1"/>
          </p:cNvPicPr>
          <p:nvPr/>
        </p:nvPicPr>
        <p:blipFill>
          <a:blip r:embed="rId3"/>
          <a:stretch>
            <a:fillRect/>
          </a:stretch>
        </p:blipFill>
        <p:spPr>
          <a:xfrm>
            <a:off x="380214" y="1107801"/>
            <a:ext cx="6707128" cy="4534933"/>
          </a:xfrm>
          <a:prstGeom prst="rect">
            <a:avLst/>
          </a:prstGeom>
        </p:spPr>
      </p:pic>
      <p:pic>
        <p:nvPicPr>
          <p:cNvPr id="30" name="Picture 29" descr="Chart, scatter chart&#10;&#10;Description automatically generated">
            <a:extLst>
              <a:ext uri="{FF2B5EF4-FFF2-40B4-BE49-F238E27FC236}">
                <a16:creationId xmlns:a16="http://schemas.microsoft.com/office/drawing/2014/main" id="{3161123C-076C-4516-9654-7086411079F0}"/>
              </a:ext>
            </a:extLst>
          </p:cNvPr>
          <p:cNvPicPr>
            <a:picLocks noChangeAspect="1"/>
          </p:cNvPicPr>
          <p:nvPr/>
        </p:nvPicPr>
        <p:blipFill>
          <a:blip r:embed="rId4"/>
          <a:stretch>
            <a:fillRect/>
          </a:stretch>
        </p:blipFill>
        <p:spPr>
          <a:xfrm>
            <a:off x="7393816" y="1056329"/>
            <a:ext cx="4458716" cy="4560339"/>
          </a:xfrm>
          <a:prstGeom prst="rect">
            <a:avLst/>
          </a:prstGeom>
        </p:spPr>
      </p:pic>
    </p:spTree>
    <p:extLst>
      <p:ext uri="{BB962C8B-B14F-4D97-AF65-F5344CB8AC3E}">
        <p14:creationId xmlns:p14="http://schemas.microsoft.com/office/powerpoint/2010/main" val="23943988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B5F9B50-CED9-4961-91E8-058BE256771F}"/>
              </a:ext>
            </a:extLst>
          </p:cNvPr>
          <p:cNvSpPr>
            <a:spLocks noGrp="1"/>
          </p:cNvSpPr>
          <p:nvPr>
            <p:ph type="sldNum" sz="quarter" idx="12"/>
          </p:nvPr>
        </p:nvSpPr>
        <p:spPr/>
        <p:txBody>
          <a:bodyPr/>
          <a:lstStyle/>
          <a:p>
            <a:fld id="{9EC71654-96A5-4280-94F3-931C61A9F92C}" type="slidenum">
              <a:rPr lang="en-US" smtClean="0"/>
              <a:pPr/>
              <a:t>19</a:t>
            </a:fld>
            <a:endParaRPr lang="en-US" dirty="0"/>
          </a:p>
        </p:txBody>
      </p:sp>
      <p:sp>
        <p:nvSpPr>
          <p:cNvPr id="10" name="TextBox 9">
            <a:extLst>
              <a:ext uri="{FF2B5EF4-FFF2-40B4-BE49-F238E27FC236}">
                <a16:creationId xmlns:a16="http://schemas.microsoft.com/office/drawing/2014/main" id="{3BB9B07B-C5F9-4200-8429-89201D2FACC3}"/>
              </a:ext>
            </a:extLst>
          </p:cNvPr>
          <p:cNvSpPr txBox="1"/>
          <p:nvPr/>
        </p:nvSpPr>
        <p:spPr>
          <a:xfrm>
            <a:off x="0" y="0"/>
            <a:ext cx="12192000" cy="6217920"/>
          </a:xfrm>
          <a:prstGeom prst="rect">
            <a:avLst/>
          </a:prstGeom>
          <a:solidFill>
            <a:srgbClr val="4E718F"/>
          </a:solidFill>
        </p:spPr>
        <p:txBody>
          <a:bodyPr wrap="square" rtlCol="0">
            <a:spAutoFit/>
          </a:bodyPr>
          <a:lstStyle/>
          <a:p>
            <a:endParaRPr lang="en-US" dirty="0"/>
          </a:p>
        </p:txBody>
      </p:sp>
      <p:sp>
        <p:nvSpPr>
          <p:cNvPr id="7" name="TextBox 6">
            <a:extLst>
              <a:ext uri="{FF2B5EF4-FFF2-40B4-BE49-F238E27FC236}">
                <a16:creationId xmlns:a16="http://schemas.microsoft.com/office/drawing/2014/main" id="{8277A427-FBE5-485B-91C8-066A004E789E}"/>
              </a:ext>
            </a:extLst>
          </p:cNvPr>
          <p:cNvSpPr txBox="1"/>
          <p:nvPr/>
        </p:nvSpPr>
        <p:spPr>
          <a:xfrm>
            <a:off x="199741" y="168129"/>
            <a:ext cx="8280230" cy="646331"/>
          </a:xfrm>
          <a:prstGeom prst="rect">
            <a:avLst/>
          </a:prstGeom>
          <a:noFill/>
        </p:spPr>
        <p:txBody>
          <a:bodyPr wrap="square" rtlCol="0">
            <a:spAutoFit/>
          </a:bodyPr>
          <a:lstStyle/>
          <a:p>
            <a:r>
              <a:rPr lang="en-US" sz="3600" b="1" cap="all" dirty="0">
                <a:solidFill>
                  <a:schemeClr val="bg1"/>
                </a:solidFill>
                <a:latin typeface="+mj-lt"/>
              </a:rPr>
              <a:t>Rating the Difficulty – Model 2</a:t>
            </a:r>
          </a:p>
        </p:txBody>
      </p:sp>
      <p:pic>
        <p:nvPicPr>
          <p:cNvPr id="5" name="Picture 4" descr="Chart, scatter chart&#10;&#10;Description automatically generated">
            <a:extLst>
              <a:ext uri="{FF2B5EF4-FFF2-40B4-BE49-F238E27FC236}">
                <a16:creationId xmlns:a16="http://schemas.microsoft.com/office/drawing/2014/main" id="{B71588B0-AB65-4885-AE8C-C1758D62E708}"/>
              </a:ext>
            </a:extLst>
          </p:cNvPr>
          <p:cNvPicPr>
            <a:picLocks noChangeAspect="1"/>
          </p:cNvPicPr>
          <p:nvPr/>
        </p:nvPicPr>
        <p:blipFill>
          <a:blip r:embed="rId3"/>
          <a:stretch>
            <a:fillRect/>
          </a:stretch>
        </p:blipFill>
        <p:spPr>
          <a:xfrm>
            <a:off x="397443" y="1161533"/>
            <a:ext cx="6707128" cy="4534933"/>
          </a:xfrm>
          <a:prstGeom prst="rect">
            <a:avLst/>
          </a:prstGeom>
        </p:spPr>
      </p:pic>
      <p:pic>
        <p:nvPicPr>
          <p:cNvPr id="8" name="Picture 7" descr="Chart, scatter chart&#10;&#10;Description automatically generated">
            <a:extLst>
              <a:ext uri="{FF2B5EF4-FFF2-40B4-BE49-F238E27FC236}">
                <a16:creationId xmlns:a16="http://schemas.microsoft.com/office/drawing/2014/main" id="{66A9BC1E-B628-40C2-97F5-9526CB7C9619}"/>
              </a:ext>
            </a:extLst>
          </p:cNvPr>
          <p:cNvPicPr>
            <a:picLocks noChangeAspect="1"/>
          </p:cNvPicPr>
          <p:nvPr/>
        </p:nvPicPr>
        <p:blipFill>
          <a:blip r:embed="rId4"/>
          <a:stretch>
            <a:fillRect/>
          </a:stretch>
        </p:blipFill>
        <p:spPr>
          <a:xfrm>
            <a:off x="7418927" y="1161533"/>
            <a:ext cx="4458716" cy="4560339"/>
          </a:xfrm>
          <a:prstGeom prst="rect">
            <a:avLst/>
          </a:prstGeom>
        </p:spPr>
      </p:pic>
    </p:spTree>
    <p:extLst>
      <p:ext uri="{BB962C8B-B14F-4D97-AF65-F5344CB8AC3E}">
        <p14:creationId xmlns:p14="http://schemas.microsoft.com/office/powerpoint/2010/main" val="21363327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64C2A7-EC84-4D8C-9CA2-F6AE46F51FB6}"/>
              </a:ext>
            </a:extLst>
          </p:cNvPr>
          <p:cNvSpPr>
            <a:spLocks noGrp="1"/>
          </p:cNvSpPr>
          <p:nvPr>
            <p:ph type="title"/>
          </p:nvPr>
        </p:nvSpPr>
        <p:spPr>
          <a:xfrm>
            <a:off x="515938" y="499595"/>
            <a:ext cx="6622281" cy="1325563"/>
          </a:xfrm>
        </p:spPr>
        <p:txBody>
          <a:bodyPr anchor="ctr">
            <a:normAutofit/>
          </a:bodyPr>
          <a:lstStyle/>
          <a:p>
            <a:r>
              <a:rPr lang="en-US" dirty="0"/>
              <a:t>Evolution of Home </a:t>
            </a:r>
            <a:br>
              <a:rPr lang="en-US" dirty="0"/>
            </a:br>
            <a:r>
              <a:rPr lang="en-US" dirty="0"/>
              <a:t>Workouts</a:t>
            </a:r>
          </a:p>
        </p:txBody>
      </p:sp>
      <p:sp>
        <p:nvSpPr>
          <p:cNvPr id="3" name="Text Placeholder 2">
            <a:extLst>
              <a:ext uri="{FF2B5EF4-FFF2-40B4-BE49-F238E27FC236}">
                <a16:creationId xmlns:a16="http://schemas.microsoft.com/office/drawing/2014/main" id="{56960426-AAA6-4126-93AF-30F7DEE010A4}"/>
              </a:ext>
            </a:extLst>
          </p:cNvPr>
          <p:cNvSpPr>
            <a:spLocks noGrp="1"/>
          </p:cNvSpPr>
          <p:nvPr>
            <p:ph idx="1"/>
          </p:nvPr>
        </p:nvSpPr>
        <p:spPr>
          <a:xfrm>
            <a:off x="538960" y="1825624"/>
            <a:ext cx="4914189" cy="4047759"/>
          </a:xfrm>
        </p:spPr>
        <p:txBody>
          <a:bodyPr>
            <a:normAutofit/>
          </a:bodyPr>
          <a:lstStyle/>
          <a:p>
            <a:r>
              <a:rPr lang="en-US" sz="2800" dirty="0"/>
              <a:t>Methods:</a:t>
            </a:r>
          </a:p>
          <a:p>
            <a:pPr lvl="1"/>
            <a:r>
              <a:rPr lang="en-US" sz="2400" dirty="0"/>
              <a:t>VHS Tapes</a:t>
            </a:r>
          </a:p>
          <a:p>
            <a:pPr lvl="1"/>
            <a:r>
              <a:rPr lang="en-US" sz="2400" dirty="0"/>
              <a:t>DVDs</a:t>
            </a:r>
          </a:p>
          <a:p>
            <a:pPr lvl="1"/>
            <a:r>
              <a:rPr lang="en-US" sz="2400" dirty="0"/>
              <a:t>Streaming</a:t>
            </a:r>
          </a:p>
          <a:p>
            <a:pPr marL="457200" lvl="1" indent="0">
              <a:buNone/>
            </a:pPr>
            <a:endParaRPr lang="en-US" sz="2400" dirty="0"/>
          </a:p>
          <a:p>
            <a:r>
              <a:rPr lang="en-US" sz="2800" dirty="0"/>
              <a:t>Equipment:</a:t>
            </a:r>
          </a:p>
          <a:p>
            <a:pPr lvl="1"/>
            <a:r>
              <a:rPr lang="en-US" sz="2400" dirty="0"/>
              <a:t>Weights</a:t>
            </a:r>
          </a:p>
          <a:p>
            <a:pPr lvl="1"/>
            <a:r>
              <a:rPr lang="en-US" sz="2400" dirty="0"/>
              <a:t>Treadmills</a:t>
            </a:r>
          </a:p>
          <a:p>
            <a:pPr lvl="1"/>
            <a:r>
              <a:rPr lang="en-US" sz="2400" dirty="0"/>
              <a:t>Gimmicks</a:t>
            </a:r>
          </a:p>
          <a:p>
            <a:pPr marL="0" indent="0">
              <a:buNone/>
            </a:pPr>
            <a:endParaRPr lang="en-US" sz="2800" dirty="0"/>
          </a:p>
          <a:p>
            <a:pPr marL="0" indent="0">
              <a:buNone/>
            </a:pPr>
            <a:endParaRPr lang="en-US" sz="2800" dirty="0"/>
          </a:p>
        </p:txBody>
      </p:sp>
      <p:sp>
        <p:nvSpPr>
          <p:cNvPr id="4" name="Slide Number Placeholder 3">
            <a:extLst>
              <a:ext uri="{FF2B5EF4-FFF2-40B4-BE49-F238E27FC236}">
                <a16:creationId xmlns:a16="http://schemas.microsoft.com/office/drawing/2014/main" id="{D66E959E-B23F-467A-9B6E-30F9EE969EC2}"/>
              </a:ext>
            </a:extLst>
          </p:cNvPr>
          <p:cNvSpPr>
            <a:spLocks noGrp="1"/>
          </p:cNvSpPr>
          <p:nvPr>
            <p:ph type="sldNum" sz="quarter" idx="12"/>
          </p:nvPr>
        </p:nvSpPr>
        <p:spPr>
          <a:xfrm>
            <a:off x="11363696" y="6455739"/>
            <a:ext cx="294460" cy="187367"/>
          </a:xfrm>
        </p:spPr>
        <p:txBody>
          <a:bodyPr anchor="ctr">
            <a:normAutofit/>
          </a:bodyPr>
          <a:lstStyle/>
          <a:p>
            <a:pPr>
              <a:spcAft>
                <a:spcPts val="600"/>
              </a:spcAft>
            </a:pPr>
            <a:fld id="{9EC71654-96A5-4280-94F3-931C61A9F92C}" type="slidenum">
              <a:rPr lang="en-US" smtClean="0"/>
              <a:pPr>
                <a:spcAft>
                  <a:spcPts val="600"/>
                </a:spcAft>
              </a:pPr>
              <a:t>2</a:t>
            </a:fld>
            <a:endParaRPr lang="en-US"/>
          </a:p>
        </p:txBody>
      </p:sp>
      <p:pic>
        <p:nvPicPr>
          <p:cNvPr id="11" name="Picture Placeholder 10" descr="Father and daughter practicing yoga">
            <a:extLst>
              <a:ext uri="{FF2B5EF4-FFF2-40B4-BE49-F238E27FC236}">
                <a16:creationId xmlns:a16="http://schemas.microsoft.com/office/drawing/2014/main" id="{9D82A855-CCB0-4075-B5EE-5CC6FD176DB4}"/>
              </a:ext>
            </a:extLst>
          </p:cNvPr>
          <p:cNvPicPr>
            <a:picLocks noGrp="1" noChangeAspect="1"/>
          </p:cNvPicPr>
          <p:nvPr>
            <p:ph type="pic" sz="quarter" idx="13"/>
          </p:nvPr>
        </p:nvPicPr>
        <p:blipFill rotWithShape="1">
          <a:blip r:embed="rId3" cstate="print">
            <a:extLst>
              <a:ext uri="{28A0092B-C50C-407E-A947-70E740481C1C}">
                <a14:useLocalDpi xmlns:a14="http://schemas.microsoft.com/office/drawing/2010/main"/>
              </a:ext>
            </a:extLst>
          </a:blip>
          <a:srcRect b="-2"/>
          <a:stretch/>
        </p:blipFill>
        <p:spPr>
          <a:xfrm>
            <a:off x="5455212" y="988536"/>
            <a:ext cx="4884848" cy="4884848"/>
          </a:xfrm>
          <a:noFill/>
        </p:spPr>
      </p:pic>
    </p:spTree>
    <p:extLst>
      <p:ext uri="{BB962C8B-B14F-4D97-AF65-F5344CB8AC3E}">
        <p14:creationId xmlns:p14="http://schemas.microsoft.com/office/powerpoint/2010/main" val="3187533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98DCA46-603B-4178-8707-30E192CE6B8D}"/>
              </a:ext>
            </a:extLst>
          </p:cNvPr>
          <p:cNvSpPr>
            <a:spLocks noGrp="1"/>
          </p:cNvSpPr>
          <p:nvPr>
            <p:ph type="title"/>
          </p:nvPr>
        </p:nvSpPr>
        <p:spPr>
          <a:xfrm>
            <a:off x="838200" y="698757"/>
            <a:ext cx="10515600" cy="940181"/>
          </a:xfrm>
        </p:spPr>
        <p:txBody>
          <a:bodyPr vert="horz" lIns="91440" tIns="45720" rIns="91440" bIns="45720" rtlCol="0" anchor="b">
            <a:normAutofit/>
          </a:bodyPr>
          <a:lstStyle/>
          <a:p>
            <a:r>
              <a:rPr lang="en-US" dirty="0"/>
              <a:t>Conclusion</a:t>
            </a:r>
            <a:endParaRPr lang="en-US" b="1" kern="1200" cap="all" baseline="0" dirty="0"/>
          </a:p>
        </p:txBody>
      </p:sp>
      <p:sp>
        <p:nvSpPr>
          <p:cNvPr id="2" name="Slide Number Placeholder 1">
            <a:extLst>
              <a:ext uri="{FF2B5EF4-FFF2-40B4-BE49-F238E27FC236}">
                <a16:creationId xmlns:a16="http://schemas.microsoft.com/office/drawing/2014/main" id="{E668D7CE-0756-4C36-B665-7BEB4733EF8A}"/>
              </a:ext>
            </a:extLst>
          </p:cNvPr>
          <p:cNvSpPr>
            <a:spLocks noGrp="1"/>
          </p:cNvSpPr>
          <p:nvPr>
            <p:ph type="sldNum" sz="quarter" idx="12"/>
          </p:nvPr>
        </p:nvSpPr>
        <p:spPr>
          <a:xfrm>
            <a:off x="11363696" y="6455739"/>
            <a:ext cx="294460" cy="187367"/>
          </a:xfrm>
        </p:spPr>
        <p:txBody>
          <a:bodyPr vert="horz" lIns="0" tIns="0" rIns="0" bIns="0" rtlCol="0" anchor="ctr">
            <a:normAutofit/>
          </a:bodyPr>
          <a:lstStyle/>
          <a:p>
            <a:pPr>
              <a:spcAft>
                <a:spcPts val="600"/>
              </a:spcAft>
            </a:pPr>
            <a:fld id="{9EC71654-96A5-4280-94F3-931C61A9F92C}" type="slidenum">
              <a:rPr lang="en-US" smtClean="0"/>
              <a:pPr>
                <a:spcAft>
                  <a:spcPts val="600"/>
                </a:spcAft>
              </a:pPr>
              <a:t>20</a:t>
            </a:fld>
            <a:endParaRPr lang="en-US"/>
          </a:p>
        </p:txBody>
      </p:sp>
      <p:pic>
        <p:nvPicPr>
          <p:cNvPr id="6" name="Picture Placeholder 5" descr="Vintage bike parked on country road at sunset">
            <a:extLst>
              <a:ext uri="{FF2B5EF4-FFF2-40B4-BE49-F238E27FC236}">
                <a16:creationId xmlns:a16="http://schemas.microsoft.com/office/drawing/2014/main" id="{DF0D6C6E-72A9-4344-A3A2-F8826D948776}"/>
              </a:ext>
            </a:extLst>
          </p:cNvPr>
          <p:cNvPicPr>
            <a:picLocks noGrp="1" noChangeAspect="1"/>
          </p:cNvPicPr>
          <p:nvPr>
            <p:ph type="pic" sz="quarter" idx="13"/>
          </p:nvPr>
        </p:nvPicPr>
        <p:blipFill>
          <a:blip r:embed="rId3" cstate="print">
            <a:extLst>
              <a:ext uri="{28A0092B-C50C-407E-A947-70E740481C1C}">
                <a14:useLocalDpi xmlns:a14="http://schemas.microsoft.com/office/drawing/2010/main"/>
              </a:ext>
            </a:extLst>
          </a:blip>
          <a:srcRect/>
          <a:stretch/>
        </p:blipFill>
        <p:spPr>
          <a:xfrm>
            <a:off x="2993041" y="2270376"/>
            <a:ext cx="6206400" cy="4587625"/>
          </a:xfrm>
          <a:noFill/>
        </p:spPr>
      </p:pic>
    </p:spTree>
    <p:extLst>
      <p:ext uri="{BB962C8B-B14F-4D97-AF65-F5344CB8AC3E}">
        <p14:creationId xmlns:p14="http://schemas.microsoft.com/office/powerpoint/2010/main" val="30523334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8E9196D-0BDD-4059-9BAB-C6047BE81ACC}"/>
              </a:ext>
            </a:extLst>
          </p:cNvPr>
          <p:cNvSpPr txBox="1"/>
          <p:nvPr/>
        </p:nvSpPr>
        <p:spPr>
          <a:xfrm>
            <a:off x="6175529" y="4354580"/>
            <a:ext cx="5515896" cy="1294052"/>
          </a:xfrm>
          <a:prstGeom prst="rect">
            <a:avLst/>
          </a:prstGeom>
          <a:solidFill>
            <a:schemeClr val="bg1"/>
          </a:solidFill>
        </p:spPr>
        <p:txBody>
          <a:bodyPr wrap="square" rtlCol="0">
            <a:spAutoFit/>
          </a:bodyPr>
          <a:lstStyle/>
          <a:p>
            <a:endParaRPr lang="en-US" dirty="0"/>
          </a:p>
        </p:txBody>
      </p:sp>
      <p:pic>
        <p:nvPicPr>
          <p:cNvPr id="10" name="Picture Placeholder 9">
            <a:extLst>
              <a:ext uri="{FF2B5EF4-FFF2-40B4-BE49-F238E27FC236}">
                <a16:creationId xmlns:a16="http://schemas.microsoft.com/office/drawing/2014/main" id="{3A7EDB62-3E60-F44C-AE34-9495623E004A}"/>
              </a:ext>
            </a:extLst>
          </p:cNvPr>
          <p:cNvPicPr>
            <a:picLocks noGrp="1" noChangeAspect="1"/>
          </p:cNvPicPr>
          <p:nvPr>
            <p:ph type="pic" sz="quarter" idx="10"/>
          </p:nvPr>
        </p:nvPicPr>
        <p:blipFill>
          <a:blip r:embed="rId3" cstate="print">
            <a:extLst>
              <a:ext uri="{28A0092B-C50C-407E-A947-70E740481C1C}">
                <a14:useLocalDpi xmlns:a14="http://schemas.microsoft.com/office/drawing/2010/main"/>
              </a:ext>
            </a:extLst>
          </a:blip>
          <a:srcRect/>
          <a:stretch/>
        </p:blipFill>
        <p:spPr>
          <a:xfrm>
            <a:off x="710812" y="728545"/>
            <a:ext cx="5305661" cy="5305661"/>
          </a:xfrm>
        </p:spPr>
      </p:pic>
      <p:sp>
        <p:nvSpPr>
          <p:cNvPr id="7" name="Title 6">
            <a:extLst>
              <a:ext uri="{FF2B5EF4-FFF2-40B4-BE49-F238E27FC236}">
                <a16:creationId xmlns:a16="http://schemas.microsoft.com/office/drawing/2014/main" id="{39B0EC6D-03DD-4CEE-9979-34A964DCA45D}"/>
              </a:ext>
            </a:extLst>
          </p:cNvPr>
          <p:cNvSpPr>
            <a:spLocks noGrp="1"/>
          </p:cNvSpPr>
          <p:nvPr>
            <p:ph type="title"/>
          </p:nvPr>
        </p:nvSpPr>
        <p:spPr>
          <a:xfrm>
            <a:off x="6175528" y="1845364"/>
            <a:ext cx="5305659" cy="809345"/>
          </a:xfrm>
          <a:solidFill>
            <a:schemeClr val="bg1"/>
          </a:solidFill>
        </p:spPr>
        <p:txBody>
          <a:bodyPr/>
          <a:lstStyle/>
          <a:p>
            <a:r>
              <a:rPr lang="en-US" dirty="0"/>
              <a:t>Thank you</a:t>
            </a:r>
          </a:p>
        </p:txBody>
      </p:sp>
      <p:sp>
        <p:nvSpPr>
          <p:cNvPr id="3" name="TextBox 2">
            <a:extLst>
              <a:ext uri="{FF2B5EF4-FFF2-40B4-BE49-F238E27FC236}">
                <a16:creationId xmlns:a16="http://schemas.microsoft.com/office/drawing/2014/main" id="{0F692939-0507-4618-A566-C436C8DF3177}"/>
              </a:ext>
            </a:extLst>
          </p:cNvPr>
          <p:cNvSpPr txBox="1"/>
          <p:nvPr/>
        </p:nvSpPr>
        <p:spPr>
          <a:xfrm>
            <a:off x="6400800" y="3554361"/>
            <a:ext cx="5515896" cy="1877437"/>
          </a:xfrm>
          <a:prstGeom prst="rect">
            <a:avLst/>
          </a:prstGeom>
          <a:noFill/>
        </p:spPr>
        <p:txBody>
          <a:bodyPr wrap="square" rtlCol="0">
            <a:spAutoFit/>
          </a:bodyPr>
          <a:lstStyle/>
          <a:p>
            <a:r>
              <a:rPr lang="en-US" sz="4400" dirty="0"/>
              <a:t>Rebecca V. Lewis</a:t>
            </a:r>
            <a:br>
              <a:rPr lang="en-US" dirty="0"/>
            </a:br>
            <a:r>
              <a:rPr lang="en-US" dirty="0"/>
              <a:t>Peloton: #RevIt_Becca</a:t>
            </a:r>
          </a:p>
          <a:p>
            <a:r>
              <a:rPr lang="en-US" dirty="0"/>
              <a:t>Email: revlewis79@gmail.com</a:t>
            </a:r>
            <a:br>
              <a:rPr lang="en-US" dirty="0"/>
            </a:br>
            <a:r>
              <a:rPr lang="en-US" dirty="0"/>
              <a:t>Portfolio: RebeccaLewis-DS.github.io</a:t>
            </a:r>
            <a:br>
              <a:rPr lang="en-US" dirty="0"/>
            </a:br>
            <a:r>
              <a:rPr lang="en-US" dirty="0"/>
              <a:t>LinkedIn: </a:t>
            </a:r>
            <a:r>
              <a:rPr lang="en-US" dirty="0">
                <a:hlinkClick r:id="rId4"/>
              </a:rPr>
              <a:t>https://www.linkedin.com/in/rebeccavlewis/</a:t>
            </a:r>
            <a:r>
              <a:rPr lang="en-US" dirty="0"/>
              <a:t> </a:t>
            </a:r>
          </a:p>
        </p:txBody>
      </p:sp>
    </p:spTree>
    <p:extLst>
      <p:ext uri="{BB962C8B-B14F-4D97-AF65-F5344CB8AC3E}">
        <p14:creationId xmlns:p14="http://schemas.microsoft.com/office/powerpoint/2010/main" val="29288024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B5C6BAC-F3F8-4AA0-B332-02F663571328}"/>
              </a:ext>
            </a:extLst>
          </p:cNvPr>
          <p:cNvSpPr>
            <a:spLocks noGrp="1"/>
          </p:cNvSpPr>
          <p:nvPr>
            <p:ph type="sldNum" sz="quarter" idx="12"/>
          </p:nvPr>
        </p:nvSpPr>
        <p:spPr>
          <a:xfrm>
            <a:off x="11363696" y="6455739"/>
            <a:ext cx="294460" cy="187367"/>
          </a:xfrm>
        </p:spPr>
        <p:txBody>
          <a:bodyPr anchor="ctr">
            <a:normAutofit/>
          </a:bodyPr>
          <a:lstStyle/>
          <a:p>
            <a:pPr>
              <a:spcAft>
                <a:spcPts val="600"/>
              </a:spcAft>
            </a:pPr>
            <a:fld id="{9EC71654-96A5-4280-94F3-931C61A9F92C}" type="slidenum">
              <a:rPr lang="en-US" smtClean="0"/>
              <a:pPr>
                <a:spcAft>
                  <a:spcPts val="600"/>
                </a:spcAft>
              </a:pPr>
              <a:t>3</a:t>
            </a:fld>
            <a:endParaRPr lang="en-US"/>
          </a:p>
        </p:txBody>
      </p:sp>
      <p:pic>
        <p:nvPicPr>
          <p:cNvPr id="9" name="Content Placeholder 8" descr="Monitor with solid fill">
            <a:extLst>
              <a:ext uri="{FF2B5EF4-FFF2-40B4-BE49-F238E27FC236}">
                <a16:creationId xmlns:a16="http://schemas.microsoft.com/office/drawing/2014/main" id="{5251D053-157E-45DF-A218-8A245C9ACD1C}"/>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rcRect/>
          <a:stretch/>
        </p:blipFill>
        <p:spPr>
          <a:xfrm>
            <a:off x="1207731" y="1989675"/>
            <a:ext cx="3128296" cy="3128296"/>
          </a:xfrm>
        </p:spPr>
      </p:pic>
      <p:sp>
        <p:nvSpPr>
          <p:cNvPr id="2" name="Title 1">
            <a:extLst>
              <a:ext uri="{FF2B5EF4-FFF2-40B4-BE49-F238E27FC236}">
                <a16:creationId xmlns:a16="http://schemas.microsoft.com/office/drawing/2014/main" id="{E2C50832-0B36-43C5-98EC-4CD165D78718}"/>
              </a:ext>
            </a:extLst>
          </p:cNvPr>
          <p:cNvSpPr>
            <a:spLocks noGrp="1"/>
          </p:cNvSpPr>
          <p:nvPr>
            <p:ph type="title"/>
          </p:nvPr>
        </p:nvSpPr>
        <p:spPr>
          <a:xfrm>
            <a:off x="515938" y="246621"/>
            <a:ext cx="11150600" cy="920336"/>
          </a:xfrm>
        </p:spPr>
        <p:txBody>
          <a:bodyPr anchor="b">
            <a:normAutofit fontScale="90000"/>
          </a:bodyPr>
          <a:lstStyle/>
          <a:p>
            <a:r>
              <a:rPr lang="en-US" dirty="0"/>
              <a:t>Home Workouts in </a:t>
            </a:r>
            <a:r>
              <a:rPr lang="en-US" sz="4000" dirty="0"/>
              <a:t>2021</a:t>
            </a:r>
            <a:br>
              <a:rPr lang="en-US" dirty="0"/>
            </a:br>
            <a:endParaRPr lang="en-US" dirty="0"/>
          </a:p>
        </p:txBody>
      </p:sp>
      <p:pic>
        <p:nvPicPr>
          <p:cNvPr id="13" name="Graphic 12" descr="Add with solid fill">
            <a:extLst>
              <a:ext uri="{FF2B5EF4-FFF2-40B4-BE49-F238E27FC236}">
                <a16:creationId xmlns:a16="http://schemas.microsoft.com/office/drawing/2014/main" id="{ECAF6316-0B5A-4A30-8361-9B75AA63F44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358581" y="3096623"/>
            <a:ext cx="914400" cy="914400"/>
          </a:xfrm>
          <a:prstGeom prst="rect">
            <a:avLst/>
          </a:prstGeom>
        </p:spPr>
      </p:pic>
      <p:pic>
        <p:nvPicPr>
          <p:cNvPr id="17" name="Graphic 16" descr="Cycling with solid fill">
            <a:extLst>
              <a:ext uri="{FF2B5EF4-FFF2-40B4-BE49-F238E27FC236}">
                <a16:creationId xmlns:a16="http://schemas.microsoft.com/office/drawing/2014/main" id="{7AC9DA39-B9E3-44B5-8C54-02045850CC2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295535" y="1990199"/>
            <a:ext cx="3127248" cy="3127248"/>
          </a:xfrm>
          <a:prstGeom prst="rect">
            <a:avLst/>
          </a:prstGeom>
        </p:spPr>
      </p:pic>
    </p:spTree>
    <p:extLst>
      <p:ext uri="{BB962C8B-B14F-4D97-AF65-F5344CB8AC3E}">
        <p14:creationId xmlns:p14="http://schemas.microsoft.com/office/powerpoint/2010/main" val="4335613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98DCA46-603B-4178-8707-30E192CE6B8D}"/>
              </a:ext>
            </a:extLst>
          </p:cNvPr>
          <p:cNvSpPr>
            <a:spLocks noGrp="1"/>
          </p:cNvSpPr>
          <p:nvPr>
            <p:ph type="title"/>
          </p:nvPr>
        </p:nvSpPr>
        <p:spPr>
          <a:xfrm>
            <a:off x="831850" y="182563"/>
            <a:ext cx="10515600" cy="940181"/>
          </a:xfrm>
        </p:spPr>
        <p:txBody>
          <a:bodyPr vert="horz" lIns="91440" tIns="45720" rIns="91440" bIns="45720" rtlCol="0" anchor="b">
            <a:normAutofit/>
          </a:bodyPr>
          <a:lstStyle/>
          <a:p>
            <a:r>
              <a:rPr lang="en-US" dirty="0"/>
              <a:t>What’s the Problem?</a:t>
            </a:r>
            <a:endParaRPr lang="en-US" b="1" kern="1200" cap="all" baseline="0"/>
          </a:p>
        </p:txBody>
      </p:sp>
      <p:sp>
        <p:nvSpPr>
          <p:cNvPr id="2" name="Slide Number Placeholder 1">
            <a:extLst>
              <a:ext uri="{FF2B5EF4-FFF2-40B4-BE49-F238E27FC236}">
                <a16:creationId xmlns:a16="http://schemas.microsoft.com/office/drawing/2014/main" id="{E668D7CE-0756-4C36-B665-7BEB4733EF8A}"/>
              </a:ext>
            </a:extLst>
          </p:cNvPr>
          <p:cNvSpPr>
            <a:spLocks noGrp="1"/>
          </p:cNvSpPr>
          <p:nvPr>
            <p:ph type="sldNum" sz="quarter" idx="12"/>
          </p:nvPr>
        </p:nvSpPr>
        <p:spPr>
          <a:xfrm>
            <a:off x="11363696" y="6455739"/>
            <a:ext cx="294460" cy="187367"/>
          </a:xfrm>
        </p:spPr>
        <p:txBody>
          <a:bodyPr vert="horz" lIns="0" tIns="0" rIns="0" bIns="0" rtlCol="0" anchor="ctr">
            <a:normAutofit/>
          </a:bodyPr>
          <a:lstStyle/>
          <a:p>
            <a:pPr>
              <a:spcAft>
                <a:spcPts val="600"/>
              </a:spcAft>
            </a:pPr>
            <a:fld id="{9EC71654-96A5-4280-94F3-931C61A9F92C}" type="slidenum">
              <a:rPr lang="en-US" smtClean="0"/>
              <a:pPr>
                <a:spcAft>
                  <a:spcPts val="600"/>
                </a:spcAft>
              </a:pPr>
              <a:t>4</a:t>
            </a:fld>
            <a:endParaRPr lang="en-US"/>
          </a:p>
        </p:txBody>
      </p:sp>
      <p:pic>
        <p:nvPicPr>
          <p:cNvPr id="6" name="Picture Placeholder 5" descr="Close-up of question mark on a hardwood floor against a wall">
            <a:extLst>
              <a:ext uri="{FF2B5EF4-FFF2-40B4-BE49-F238E27FC236}">
                <a16:creationId xmlns:a16="http://schemas.microsoft.com/office/drawing/2014/main" id="{DF0D6C6E-72A9-4344-A3A2-F8826D948776}"/>
              </a:ext>
            </a:extLst>
          </p:cNvPr>
          <p:cNvPicPr>
            <a:picLocks noGrp="1" noChangeAspect="1"/>
          </p:cNvPicPr>
          <p:nvPr>
            <p:ph type="pic" sz="quarter" idx="13"/>
          </p:nvPr>
        </p:nvPicPr>
        <p:blipFill rotWithShape="1">
          <a:blip r:embed="rId3" cstate="print">
            <a:extLst>
              <a:ext uri="{28A0092B-C50C-407E-A947-70E740481C1C}">
                <a14:useLocalDpi xmlns:a14="http://schemas.microsoft.com/office/drawing/2010/main"/>
              </a:ext>
            </a:extLst>
          </a:blip>
          <a:srcRect b="-2"/>
          <a:stretch/>
        </p:blipFill>
        <p:spPr>
          <a:xfrm>
            <a:off x="2992438" y="2270125"/>
            <a:ext cx="6207125" cy="4587875"/>
          </a:xfrm>
          <a:noFill/>
        </p:spPr>
      </p:pic>
      <p:pic>
        <p:nvPicPr>
          <p:cNvPr id="7" name="Picture Placeholder 5" descr="Dog under blanket">
            <a:extLst>
              <a:ext uri="{FF2B5EF4-FFF2-40B4-BE49-F238E27FC236}">
                <a16:creationId xmlns:a16="http://schemas.microsoft.com/office/drawing/2014/main" id="{9F17244A-254D-4846-9F0D-4DF34C848BF7}"/>
              </a:ext>
            </a:extLst>
          </p:cNvPr>
          <p:cNvPicPr>
            <a:picLocks noChangeAspect="1"/>
          </p:cNvPicPr>
          <p:nvPr/>
        </p:nvPicPr>
        <p:blipFill>
          <a:blip r:embed="rId4" cstate="print">
            <a:extLst>
              <a:ext uri="{28A0092B-C50C-407E-A947-70E740481C1C}">
                <a14:useLocalDpi xmlns:a14="http://schemas.microsoft.com/office/drawing/2010/main"/>
              </a:ext>
            </a:extLst>
          </a:blip>
          <a:srcRect/>
          <a:stretch>
            <a:fillRect/>
          </a:stretch>
        </p:blipFill>
        <p:spPr>
          <a:xfrm>
            <a:off x="2992438" y="2270125"/>
            <a:ext cx="6207125" cy="4587875"/>
          </a:xfrm>
          <a:custGeom>
            <a:avLst/>
            <a:gdLst>
              <a:gd name="connsiteX0" fmla="*/ 3103200 w 6206400"/>
              <a:gd name="connsiteY0" fmla="*/ 0 h 4587625"/>
              <a:gd name="connsiteX1" fmla="*/ 6206400 w 6206400"/>
              <a:gd name="connsiteY1" fmla="*/ 3103200 h 4587625"/>
              <a:gd name="connsiteX2" fmla="*/ 5831861 w 6206400"/>
              <a:gd name="connsiteY2" fmla="*/ 4582370 h 4587625"/>
              <a:gd name="connsiteX3" fmla="*/ 5828668 w 6206400"/>
              <a:gd name="connsiteY3" fmla="*/ 4587625 h 4587625"/>
              <a:gd name="connsiteX4" fmla="*/ 377733 w 6206400"/>
              <a:gd name="connsiteY4" fmla="*/ 4587625 h 4587625"/>
              <a:gd name="connsiteX5" fmla="*/ 374540 w 6206400"/>
              <a:gd name="connsiteY5" fmla="*/ 4582370 h 4587625"/>
              <a:gd name="connsiteX6" fmla="*/ 0 w 6206400"/>
              <a:gd name="connsiteY6" fmla="*/ 3103200 h 4587625"/>
              <a:gd name="connsiteX7" fmla="*/ 3103200 w 6206400"/>
              <a:gd name="connsiteY7" fmla="*/ 0 h 458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06400" h="4587625">
                <a:moveTo>
                  <a:pt x="3103200" y="0"/>
                </a:moveTo>
                <a:cubicBezTo>
                  <a:pt x="4817050" y="0"/>
                  <a:pt x="6206400" y="1389350"/>
                  <a:pt x="6206400" y="3103200"/>
                </a:cubicBezTo>
                <a:cubicBezTo>
                  <a:pt x="6206400" y="3638778"/>
                  <a:pt x="6070721" y="4142667"/>
                  <a:pt x="5831861" y="4582370"/>
                </a:cubicBezTo>
                <a:lnTo>
                  <a:pt x="5828668" y="4587625"/>
                </a:lnTo>
                <a:lnTo>
                  <a:pt x="377733" y="4587625"/>
                </a:lnTo>
                <a:lnTo>
                  <a:pt x="374540" y="4582370"/>
                </a:lnTo>
                <a:cubicBezTo>
                  <a:pt x="135679" y="4142667"/>
                  <a:pt x="0" y="3638778"/>
                  <a:pt x="0" y="3103200"/>
                </a:cubicBezTo>
                <a:cubicBezTo>
                  <a:pt x="0" y="1389350"/>
                  <a:pt x="1389350" y="0"/>
                  <a:pt x="3103200" y="0"/>
                </a:cubicBezTo>
                <a:close/>
              </a:path>
            </a:pathLst>
          </a:custGeom>
          <a:solidFill>
            <a:schemeClr val="bg2"/>
          </a:solidFill>
        </p:spPr>
      </p:pic>
      <p:sp>
        <p:nvSpPr>
          <p:cNvPr id="8" name="TextBox 7">
            <a:extLst>
              <a:ext uri="{FF2B5EF4-FFF2-40B4-BE49-F238E27FC236}">
                <a16:creationId xmlns:a16="http://schemas.microsoft.com/office/drawing/2014/main" id="{0BED62D6-6E9A-4CEB-A932-28D5F3A051DB}"/>
              </a:ext>
            </a:extLst>
          </p:cNvPr>
          <p:cNvSpPr txBox="1"/>
          <p:nvPr/>
        </p:nvSpPr>
        <p:spPr>
          <a:xfrm>
            <a:off x="2394549" y="3202267"/>
            <a:ext cx="7390202" cy="707886"/>
          </a:xfrm>
          <a:prstGeom prst="rect">
            <a:avLst/>
          </a:prstGeom>
        </p:spPr>
        <p:txBody>
          <a:bodyPr vert="horz" lIns="91440" tIns="45720" rIns="91440" bIns="45720" rtlCol="0" anchor="b">
            <a:normAutofit fontScale="92500" lnSpcReduction="10000"/>
          </a:bodyPr>
          <a:lstStyle>
            <a:lvl1pPr>
              <a:lnSpc>
                <a:spcPct val="100000"/>
              </a:lnSpc>
              <a:spcBef>
                <a:spcPct val="0"/>
              </a:spcBef>
              <a:buNone/>
              <a:defRPr sz="4000" b="1" cap="all" baseline="0">
                <a:solidFill>
                  <a:schemeClr val="bg1"/>
                </a:solidFill>
                <a:latin typeface="+mj-lt"/>
                <a:ea typeface="+mj-ea"/>
                <a:cs typeface="+mj-cs"/>
              </a:defRPr>
            </a:lvl1pPr>
          </a:lstStyle>
          <a:p>
            <a:pPr algn="ctr"/>
            <a:r>
              <a:rPr lang="en-US" sz="4800" dirty="0">
                <a:solidFill>
                  <a:srgbClr val="0D1D51"/>
                </a:solidFill>
              </a:rPr>
              <a:t>Motivation</a:t>
            </a:r>
          </a:p>
        </p:txBody>
      </p:sp>
    </p:spTree>
    <p:extLst>
      <p:ext uri="{BB962C8B-B14F-4D97-AF65-F5344CB8AC3E}">
        <p14:creationId xmlns:p14="http://schemas.microsoft.com/office/powerpoint/2010/main" val="2694548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6"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down)">
                                      <p:cBhvr>
                                        <p:cTn id="12" dur="580">
                                          <p:stCondLst>
                                            <p:cond delay="0"/>
                                          </p:stCondLst>
                                        </p:cTn>
                                        <p:tgtEl>
                                          <p:spTgt spid="8"/>
                                        </p:tgtEl>
                                      </p:cBhvr>
                                    </p:animEffect>
                                    <p:anim calcmode="lin" valueType="num">
                                      <p:cBhvr>
                                        <p:cTn id="13" dur="1822" tmFilter="0,0; 0.14,0.36; 0.43,0.73; 0.71,0.91; 1.0,1.0">
                                          <p:stCondLst>
                                            <p:cond delay="0"/>
                                          </p:stCondLst>
                                        </p:cTn>
                                        <p:tgtEl>
                                          <p:spTgt spid="8"/>
                                        </p:tgtEl>
                                        <p:attrNameLst>
                                          <p:attrName>ppt_x</p:attrName>
                                        </p:attrNameLst>
                                      </p:cBhvr>
                                      <p:tavLst>
                                        <p:tav tm="0">
                                          <p:val>
                                            <p:strVal val="#ppt_x-0.25"/>
                                          </p:val>
                                        </p:tav>
                                        <p:tav tm="100000">
                                          <p:val>
                                            <p:strVal val="#ppt_x"/>
                                          </p:val>
                                        </p:tav>
                                      </p:tavLst>
                                    </p:anim>
                                    <p:anim calcmode="lin" valueType="num">
                                      <p:cBhvr>
                                        <p:cTn id="14" dur="664" tmFilter="0.0,0.0; 0.25,0.07; 0.50,0.2; 0.75,0.467; 1.0,1.0">
                                          <p:stCondLst>
                                            <p:cond delay="0"/>
                                          </p:stCondLst>
                                        </p:cTn>
                                        <p:tgtEl>
                                          <p:spTgt spid="8"/>
                                        </p:tgtEl>
                                        <p:attrNameLst>
                                          <p:attrName>ppt_y</p:attrName>
                                        </p:attrNameLst>
                                      </p:cBhvr>
                                      <p:tavLst>
                                        <p:tav tm="0" fmla="#ppt_y-sin(pi*$)/3">
                                          <p:val>
                                            <p:fltVal val="0.5"/>
                                          </p:val>
                                        </p:tav>
                                        <p:tav tm="100000">
                                          <p:val>
                                            <p:fltVal val="1"/>
                                          </p:val>
                                        </p:tav>
                                      </p:tavLst>
                                    </p:anim>
                                    <p:anim calcmode="lin" valueType="num">
                                      <p:cBhvr>
                                        <p:cTn id="15" dur="664" tmFilter="0, 0; 0.125,0.2665; 0.25,0.4; 0.375,0.465; 0.5,0.5;  0.625,0.535; 0.75,0.6; 0.875,0.7335; 1,1">
                                          <p:stCondLst>
                                            <p:cond delay="664"/>
                                          </p:stCondLst>
                                        </p:cTn>
                                        <p:tgtEl>
                                          <p:spTgt spid="8"/>
                                        </p:tgtEl>
                                        <p:attrNameLst>
                                          <p:attrName>ppt_y</p:attrName>
                                        </p:attrNameLst>
                                      </p:cBhvr>
                                      <p:tavLst>
                                        <p:tav tm="0" fmla="#ppt_y-sin(pi*$)/9">
                                          <p:val>
                                            <p:fltVal val="0"/>
                                          </p:val>
                                        </p:tav>
                                        <p:tav tm="100000">
                                          <p:val>
                                            <p:fltVal val="1"/>
                                          </p:val>
                                        </p:tav>
                                      </p:tavLst>
                                    </p:anim>
                                    <p:anim calcmode="lin" valueType="num">
                                      <p:cBhvr>
                                        <p:cTn id="16" dur="332" tmFilter="0, 0; 0.125,0.2665; 0.25,0.4; 0.375,0.465; 0.5,0.5;  0.625,0.535; 0.75,0.6; 0.875,0.7335; 1,1">
                                          <p:stCondLst>
                                            <p:cond delay="1324"/>
                                          </p:stCondLst>
                                        </p:cTn>
                                        <p:tgtEl>
                                          <p:spTgt spid="8"/>
                                        </p:tgtEl>
                                        <p:attrNameLst>
                                          <p:attrName>ppt_y</p:attrName>
                                        </p:attrNameLst>
                                      </p:cBhvr>
                                      <p:tavLst>
                                        <p:tav tm="0" fmla="#ppt_y-sin(pi*$)/27">
                                          <p:val>
                                            <p:fltVal val="0"/>
                                          </p:val>
                                        </p:tav>
                                        <p:tav tm="100000">
                                          <p:val>
                                            <p:fltVal val="1"/>
                                          </p:val>
                                        </p:tav>
                                      </p:tavLst>
                                    </p:anim>
                                    <p:anim calcmode="lin" valueType="num">
                                      <p:cBhvr>
                                        <p:cTn id="17" dur="164" tmFilter="0, 0; 0.125,0.2665; 0.25,0.4; 0.375,0.465; 0.5,0.5;  0.625,0.535; 0.75,0.6; 0.875,0.7335; 1,1">
                                          <p:stCondLst>
                                            <p:cond delay="1656"/>
                                          </p:stCondLst>
                                        </p:cTn>
                                        <p:tgtEl>
                                          <p:spTgt spid="8"/>
                                        </p:tgtEl>
                                        <p:attrNameLst>
                                          <p:attrName>ppt_y</p:attrName>
                                        </p:attrNameLst>
                                      </p:cBhvr>
                                      <p:tavLst>
                                        <p:tav tm="0" fmla="#ppt_y-sin(pi*$)/81">
                                          <p:val>
                                            <p:fltVal val="0"/>
                                          </p:val>
                                        </p:tav>
                                        <p:tav tm="100000">
                                          <p:val>
                                            <p:fltVal val="1"/>
                                          </p:val>
                                        </p:tav>
                                      </p:tavLst>
                                    </p:anim>
                                    <p:animScale>
                                      <p:cBhvr>
                                        <p:cTn id="18" dur="26">
                                          <p:stCondLst>
                                            <p:cond delay="650"/>
                                          </p:stCondLst>
                                        </p:cTn>
                                        <p:tgtEl>
                                          <p:spTgt spid="8"/>
                                        </p:tgtEl>
                                      </p:cBhvr>
                                      <p:to x="100000" y="60000"/>
                                    </p:animScale>
                                    <p:animScale>
                                      <p:cBhvr>
                                        <p:cTn id="19" dur="166" decel="50000">
                                          <p:stCondLst>
                                            <p:cond delay="676"/>
                                          </p:stCondLst>
                                        </p:cTn>
                                        <p:tgtEl>
                                          <p:spTgt spid="8"/>
                                        </p:tgtEl>
                                      </p:cBhvr>
                                      <p:to x="100000" y="100000"/>
                                    </p:animScale>
                                    <p:animScale>
                                      <p:cBhvr>
                                        <p:cTn id="20" dur="26">
                                          <p:stCondLst>
                                            <p:cond delay="1312"/>
                                          </p:stCondLst>
                                        </p:cTn>
                                        <p:tgtEl>
                                          <p:spTgt spid="8"/>
                                        </p:tgtEl>
                                      </p:cBhvr>
                                      <p:to x="100000" y="80000"/>
                                    </p:animScale>
                                    <p:animScale>
                                      <p:cBhvr>
                                        <p:cTn id="21" dur="166" decel="50000">
                                          <p:stCondLst>
                                            <p:cond delay="1338"/>
                                          </p:stCondLst>
                                        </p:cTn>
                                        <p:tgtEl>
                                          <p:spTgt spid="8"/>
                                        </p:tgtEl>
                                      </p:cBhvr>
                                      <p:to x="100000" y="100000"/>
                                    </p:animScale>
                                    <p:animScale>
                                      <p:cBhvr>
                                        <p:cTn id="22" dur="26">
                                          <p:stCondLst>
                                            <p:cond delay="1642"/>
                                          </p:stCondLst>
                                        </p:cTn>
                                        <p:tgtEl>
                                          <p:spTgt spid="8"/>
                                        </p:tgtEl>
                                      </p:cBhvr>
                                      <p:to x="100000" y="90000"/>
                                    </p:animScale>
                                    <p:animScale>
                                      <p:cBhvr>
                                        <p:cTn id="23" dur="166" decel="50000">
                                          <p:stCondLst>
                                            <p:cond delay="1668"/>
                                          </p:stCondLst>
                                        </p:cTn>
                                        <p:tgtEl>
                                          <p:spTgt spid="8"/>
                                        </p:tgtEl>
                                      </p:cBhvr>
                                      <p:to x="100000" y="100000"/>
                                    </p:animScale>
                                    <p:animScale>
                                      <p:cBhvr>
                                        <p:cTn id="24" dur="26">
                                          <p:stCondLst>
                                            <p:cond delay="1808"/>
                                          </p:stCondLst>
                                        </p:cTn>
                                        <p:tgtEl>
                                          <p:spTgt spid="8"/>
                                        </p:tgtEl>
                                      </p:cBhvr>
                                      <p:to x="100000" y="95000"/>
                                    </p:animScale>
                                    <p:animScale>
                                      <p:cBhvr>
                                        <p:cTn id="25" dur="166" decel="50000">
                                          <p:stCondLst>
                                            <p:cond delay="1834"/>
                                          </p:stCondLst>
                                        </p:cTn>
                                        <p:tgtEl>
                                          <p:spTgt spid="8"/>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BFCA16-8D78-4A87-9023-708458E3A4F3}"/>
              </a:ext>
            </a:extLst>
          </p:cNvPr>
          <p:cNvSpPr>
            <a:spLocks noGrp="1"/>
          </p:cNvSpPr>
          <p:nvPr>
            <p:ph type="title"/>
          </p:nvPr>
        </p:nvSpPr>
        <p:spPr/>
        <p:txBody>
          <a:bodyPr/>
          <a:lstStyle/>
          <a:p>
            <a:r>
              <a:rPr lang="en-US" dirty="0"/>
              <a:t>Sources of Motivation</a:t>
            </a:r>
          </a:p>
        </p:txBody>
      </p:sp>
      <p:pic>
        <p:nvPicPr>
          <p:cNvPr id="17" name="Picture Placeholder 16" descr="Happy doctor examining girl with stethoscope">
            <a:extLst>
              <a:ext uri="{FF2B5EF4-FFF2-40B4-BE49-F238E27FC236}">
                <a16:creationId xmlns:a16="http://schemas.microsoft.com/office/drawing/2014/main" id="{CBB1FBB7-8048-6F41-A39C-61BDC2D38BFE}"/>
              </a:ext>
            </a:extLst>
          </p:cNvPr>
          <p:cNvPicPr>
            <a:picLocks noGrp="1" noChangeAspect="1"/>
          </p:cNvPicPr>
          <p:nvPr>
            <p:ph type="pic" sz="quarter" idx="13"/>
          </p:nvPr>
        </p:nvPicPr>
        <p:blipFill>
          <a:blip r:embed="rId3" cstate="print">
            <a:extLst>
              <a:ext uri="{28A0092B-C50C-407E-A947-70E740481C1C}">
                <a14:useLocalDpi xmlns:a14="http://schemas.microsoft.com/office/drawing/2010/main"/>
              </a:ext>
            </a:extLst>
          </a:blip>
          <a:srcRect/>
          <a:stretch/>
        </p:blipFill>
        <p:spPr>
          <a:xfrm>
            <a:off x="524454" y="1716277"/>
            <a:ext cx="2624149" cy="1749005"/>
          </a:xfrm>
        </p:spPr>
      </p:pic>
      <p:pic>
        <p:nvPicPr>
          <p:cNvPr id="19" name="Picture Placeholder 18" descr="Old wrinkled hands with some coins">
            <a:extLst>
              <a:ext uri="{FF2B5EF4-FFF2-40B4-BE49-F238E27FC236}">
                <a16:creationId xmlns:a16="http://schemas.microsoft.com/office/drawing/2014/main" id="{9F61DE0B-ECF7-B74B-80E5-B602A86B8F81}"/>
              </a:ext>
            </a:extLst>
          </p:cNvPr>
          <p:cNvPicPr>
            <a:picLocks noGrp="1" noChangeAspect="1"/>
          </p:cNvPicPr>
          <p:nvPr>
            <p:ph type="pic" sz="quarter" idx="14"/>
          </p:nvPr>
        </p:nvPicPr>
        <p:blipFill>
          <a:blip r:embed="rId4" cstate="print">
            <a:extLst>
              <a:ext uri="{28A0092B-C50C-407E-A947-70E740481C1C}">
                <a14:useLocalDpi xmlns:a14="http://schemas.microsoft.com/office/drawing/2010/main"/>
              </a:ext>
            </a:extLst>
          </a:blip>
          <a:srcRect/>
          <a:stretch/>
        </p:blipFill>
        <p:spPr>
          <a:xfrm>
            <a:off x="3382714" y="1716277"/>
            <a:ext cx="2619756" cy="1746504"/>
          </a:xfrm>
        </p:spPr>
      </p:pic>
      <p:sp>
        <p:nvSpPr>
          <p:cNvPr id="11" name="Content Placeholder 10">
            <a:extLst>
              <a:ext uri="{FF2B5EF4-FFF2-40B4-BE49-F238E27FC236}">
                <a16:creationId xmlns:a16="http://schemas.microsoft.com/office/drawing/2014/main" id="{90DE57B2-448D-4C8D-8B9C-FFDDFB0A9208}"/>
              </a:ext>
            </a:extLst>
          </p:cNvPr>
          <p:cNvSpPr>
            <a:spLocks noGrp="1"/>
          </p:cNvSpPr>
          <p:nvPr>
            <p:ph idx="19"/>
          </p:nvPr>
        </p:nvSpPr>
        <p:spPr>
          <a:xfrm>
            <a:off x="3394162" y="4033924"/>
            <a:ext cx="2588705" cy="495389"/>
          </a:xfrm>
        </p:spPr>
        <p:txBody>
          <a:bodyPr/>
          <a:lstStyle/>
          <a:p>
            <a:r>
              <a:rPr lang="en-US" sz="3200" dirty="0" err="1"/>
              <a:t>MOney</a:t>
            </a:r>
            <a:endParaRPr lang="en-US" sz="3200" dirty="0"/>
          </a:p>
        </p:txBody>
      </p:sp>
      <p:pic>
        <p:nvPicPr>
          <p:cNvPr id="21" name="Picture Placeholder 20" descr="Colorful clear dices on a glass surface">
            <a:extLst>
              <a:ext uri="{FF2B5EF4-FFF2-40B4-BE49-F238E27FC236}">
                <a16:creationId xmlns:a16="http://schemas.microsoft.com/office/drawing/2014/main" id="{007C99FF-D296-8544-B04B-EA1DBB457808}"/>
              </a:ext>
            </a:extLst>
          </p:cNvPr>
          <p:cNvPicPr>
            <a:picLocks noGrp="1" noChangeAspect="1"/>
          </p:cNvPicPr>
          <p:nvPr>
            <p:ph type="pic" sz="quarter" idx="15"/>
          </p:nvPr>
        </p:nvPicPr>
        <p:blipFill>
          <a:blip r:embed="rId5" cstate="print">
            <a:extLst>
              <a:ext uri="{28A0092B-C50C-407E-A947-70E740481C1C}">
                <a14:useLocalDpi xmlns:a14="http://schemas.microsoft.com/office/drawing/2010/main"/>
              </a:ext>
            </a:extLst>
          </a:blip>
          <a:srcRect/>
          <a:stretch/>
        </p:blipFill>
        <p:spPr>
          <a:xfrm>
            <a:off x="6236581" y="1716277"/>
            <a:ext cx="2611917" cy="1746504"/>
          </a:xfrm>
        </p:spPr>
      </p:pic>
      <p:sp>
        <p:nvSpPr>
          <p:cNvPr id="13" name="Content Placeholder 12">
            <a:extLst>
              <a:ext uri="{FF2B5EF4-FFF2-40B4-BE49-F238E27FC236}">
                <a16:creationId xmlns:a16="http://schemas.microsoft.com/office/drawing/2014/main" id="{FB9E2175-1C3C-4B3E-A872-A1B7E6D64D52}"/>
              </a:ext>
            </a:extLst>
          </p:cNvPr>
          <p:cNvSpPr>
            <a:spLocks noGrp="1"/>
          </p:cNvSpPr>
          <p:nvPr>
            <p:ph idx="21"/>
          </p:nvPr>
        </p:nvSpPr>
        <p:spPr>
          <a:xfrm>
            <a:off x="6246148" y="4033924"/>
            <a:ext cx="2588705" cy="495389"/>
          </a:xfrm>
        </p:spPr>
        <p:txBody>
          <a:bodyPr vert="horz" lIns="0" tIns="0" rIns="0" bIns="0" rtlCol="0" anchor="ctr">
            <a:noAutofit/>
          </a:bodyPr>
          <a:lstStyle/>
          <a:p>
            <a:r>
              <a:rPr lang="en-US" sz="3200" dirty="0"/>
              <a:t>Games</a:t>
            </a:r>
          </a:p>
        </p:txBody>
      </p:sp>
      <p:pic>
        <p:nvPicPr>
          <p:cNvPr id="23" name="Picture Placeholder 22" descr="Codes on papers">
            <a:extLst>
              <a:ext uri="{FF2B5EF4-FFF2-40B4-BE49-F238E27FC236}">
                <a16:creationId xmlns:a16="http://schemas.microsoft.com/office/drawing/2014/main" id="{A164AE4A-BFE4-F247-8542-C612BD5BFAB9}"/>
              </a:ext>
            </a:extLst>
          </p:cNvPr>
          <p:cNvPicPr>
            <a:picLocks noGrp="1" noChangeAspect="1"/>
          </p:cNvPicPr>
          <p:nvPr>
            <p:ph type="pic" sz="quarter" idx="16"/>
          </p:nvPr>
        </p:nvPicPr>
        <p:blipFill>
          <a:blip r:embed="rId6" cstate="print">
            <a:extLst>
              <a:ext uri="{28A0092B-C50C-407E-A947-70E740481C1C}">
                <a14:useLocalDpi xmlns:a14="http://schemas.microsoft.com/office/drawing/2010/main"/>
              </a:ext>
            </a:extLst>
          </a:blip>
          <a:srcRect/>
          <a:stretch/>
        </p:blipFill>
        <p:spPr>
          <a:xfrm>
            <a:off x="9082609" y="1716277"/>
            <a:ext cx="2619756" cy="1746504"/>
          </a:xfrm>
        </p:spPr>
      </p:pic>
      <p:sp>
        <p:nvSpPr>
          <p:cNvPr id="15" name="Content Placeholder 14">
            <a:extLst>
              <a:ext uri="{FF2B5EF4-FFF2-40B4-BE49-F238E27FC236}">
                <a16:creationId xmlns:a16="http://schemas.microsoft.com/office/drawing/2014/main" id="{471C9CF1-70B0-46DB-869F-6DC53668898D}"/>
              </a:ext>
            </a:extLst>
          </p:cNvPr>
          <p:cNvSpPr>
            <a:spLocks noGrp="1"/>
          </p:cNvSpPr>
          <p:nvPr>
            <p:ph idx="23"/>
          </p:nvPr>
        </p:nvSpPr>
        <p:spPr>
          <a:xfrm>
            <a:off x="9098135" y="4033924"/>
            <a:ext cx="2588705" cy="495389"/>
          </a:xfrm>
        </p:spPr>
        <p:txBody>
          <a:bodyPr vert="horz" lIns="0" tIns="0" rIns="0" bIns="0" rtlCol="0" anchor="ctr">
            <a:noAutofit/>
          </a:bodyPr>
          <a:lstStyle/>
          <a:p>
            <a:r>
              <a:rPr lang="en-US" sz="3200" dirty="0"/>
              <a:t>Data</a:t>
            </a:r>
          </a:p>
        </p:txBody>
      </p:sp>
      <p:sp>
        <p:nvSpPr>
          <p:cNvPr id="3" name="Slide Number Placeholder 2">
            <a:extLst>
              <a:ext uri="{FF2B5EF4-FFF2-40B4-BE49-F238E27FC236}">
                <a16:creationId xmlns:a16="http://schemas.microsoft.com/office/drawing/2014/main" id="{C10F7B49-6C9D-4DBF-AD20-9D4CFAB1CBFD}"/>
              </a:ext>
            </a:extLst>
          </p:cNvPr>
          <p:cNvSpPr>
            <a:spLocks noGrp="1"/>
          </p:cNvSpPr>
          <p:nvPr>
            <p:ph type="sldNum" sz="quarter" idx="12"/>
          </p:nvPr>
        </p:nvSpPr>
        <p:spPr/>
        <p:txBody>
          <a:bodyPr/>
          <a:lstStyle/>
          <a:p>
            <a:fld id="{9EC71654-96A5-4280-94F3-931C61A9F92C}" type="slidenum">
              <a:rPr lang="en-US" smtClean="0"/>
              <a:pPr/>
              <a:t>5</a:t>
            </a:fld>
            <a:endParaRPr lang="en-US" dirty="0"/>
          </a:p>
        </p:txBody>
      </p:sp>
      <p:sp>
        <p:nvSpPr>
          <p:cNvPr id="7" name="Content Placeholder 6">
            <a:extLst>
              <a:ext uri="{FF2B5EF4-FFF2-40B4-BE49-F238E27FC236}">
                <a16:creationId xmlns:a16="http://schemas.microsoft.com/office/drawing/2014/main" id="{27482D61-EF1E-4243-ADBC-B3216DAD49B5}"/>
              </a:ext>
            </a:extLst>
          </p:cNvPr>
          <p:cNvSpPr>
            <a:spLocks noGrp="1"/>
          </p:cNvSpPr>
          <p:nvPr>
            <p:ph idx="17"/>
          </p:nvPr>
        </p:nvSpPr>
        <p:spPr>
          <a:xfrm>
            <a:off x="542176" y="4033924"/>
            <a:ext cx="2588705" cy="495389"/>
          </a:xfrm>
        </p:spPr>
        <p:txBody>
          <a:bodyPr/>
          <a:lstStyle/>
          <a:p>
            <a:r>
              <a:rPr lang="en-US" sz="3200" dirty="0"/>
              <a:t>Health</a:t>
            </a:r>
          </a:p>
        </p:txBody>
      </p:sp>
    </p:spTree>
    <p:extLst>
      <p:ext uri="{BB962C8B-B14F-4D97-AF65-F5344CB8AC3E}">
        <p14:creationId xmlns:p14="http://schemas.microsoft.com/office/powerpoint/2010/main" val="35454716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xEl>
                                              <p:pRg st="0" end="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P spid="13" grpId="0" build="p"/>
      <p:bldP spid="15" grpId="0" build="p"/>
      <p:bldP spid="7"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Close-up of question mark on a hardwood floor against a wall">
            <a:extLst>
              <a:ext uri="{FF2B5EF4-FFF2-40B4-BE49-F238E27FC236}">
                <a16:creationId xmlns:a16="http://schemas.microsoft.com/office/drawing/2014/main" id="{DF0D6C6E-72A9-4344-A3A2-F8826D948776}"/>
              </a:ext>
            </a:extLst>
          </p:cNvPr>
          <p:cNvPicPr>
            <a:picLocks noGrp="1" noChangeAspect="1"/>
          </p:cNvPicPr>
          <p:nvPr>
            <p:ph idx="1"/>
          </p:nvPr>
        </p:nvPicPr>
        <p:blipFill rotWithShape="1">
          <a:blip r:embed="rId3" cstate="print">
            <a:extLst>
              <a:ext uri="{28A0092B-C50C-407E-A947-70E740481C1C}">
                <a14:useLocalDpi xmlns:a14="http://schemas.microsoft.com/office/drawing/2010/main"/>
              </a:ext>
            </a:extLst>
          </a:blip>
          <a:srcRect/>
          <a:stretch/>
        </p:blipFill>
        <p:spPr>
          <a:xfrm>
            <a:off x="515938" y="1825625"/>
            <a:ext cx="10837862" cy="4351338"/>
          </a:xfrm>
        </p:spPr>
      </p:pic>
      <p:sp>
        <p:nvSpPr>
          <p:cNvPr id="2" name="Slide Number Placeholder 1">
            <a:extLst>
              <a:ext uri="{FF2B5EF4-FFF2-40B4-BE49-F238E27FC236}">
                <a16:creationId xmlns:a16="http://schemas.microsoft.com/office/drawing/2014/main" id="{E668D7CE-0756-4C36-B665-7BEB4733EF8A}"/>
              </a:ext>
            </a:extLst>
          </p:cNvPr>
          <p:cNvSpPr>
            <a:spLocks noGrp="1"/>
          </p:cNvSpPr>
          <p:nvPr>
            <p:ph type="sldNum" sz="quarter" idx="12"/>
          </p:nvPr>
        </p:nvSpPr>
        <p:spPr>
          <a:xfrm>
            <a:off x="11363696" y="6455739"/>
            <a:ext cx="294460" cy="187367"/>
          </a:xfrm>
        </p:spPr>
        <p:txBody>
          <a:bodyPr vert="horz" lIns="0" tIns="0" rIns="0" bIns="0" rtlCol="0" anchor="ctr">
            <a:normAutofit/>
          </a:bodyPr>
          <a:lstStyle/>
          <a:p>
            <a:pPr>
              <a:spcAft>
                <a:spcPts val="600"/>
              </a:spcAft>
            </a:pPr>
            <a:fld id="{9EC71654-96A5-4280-94F3-931C61A9F92C}" type="slidenum">
              <a:rPr lang="en-US" smtClean="0"/>
              <a:pPr>
                <a:spcAft>
                  <a:spcPts val="600"/>
                </a:spcAft>
              </a:pPr>
              <a:t>6</a:t>
            </a:fld>
            <a:endParaRPr lang="en-US"/>
          </a:p>
        </p:txBody>
      </p:sp>
      <p:sp>
        <p:nvSpPr>
          <p:cNvPr id="4" name="Title 3">
            <a:extLst>
              <a:ext uri="{FF2B5EF4-FFF2-40B4-BE49-F238E27FC236}">
                <a16:creationId xmlns:a16="http://schemas.microsoft.com/office/drawing/2014/main" id="{E98DCA46-603B-4178-8707-30E192CE6B8D}"/>
              </a:ext>
            </a:extLst>
          </p:cNvPr>
          <p:cNvSpPr>
            <a:spLocks noGrp="1"/>
          </p:cNvSpPr>
          <p:nvPr>
            <p:ph type="title"/>
          </p:nvPr>
        </p:nvSpPr>
        <p:spPr>
          <a:xfrm>
            <a:off x="515938" y="246621"/>
            <a:ext cx="11150600" cy="920336"/>
          </a:xfrm>
        </p:spPr>
        <p:txBody>
          <a:bodyPr vert="horz" lIns="91440" tIns="45720" rIns="91440" bIns="45720" rtlCol="0" anchor="b">
            <a:normAutofit/>
          </a:bodyPr>
          <a:lstStyle/>
          <a:p>
            <a:r>
              <a:rPr lang="en-US" dirty="0"/>
              <a:t>Objective</a:t>
            </a:r>
            <a:endParaRPr lang="en-US" b="1" kern="1200" cap="all" baseline="0" dirty="0"/>
          </a:p>
        </p:txBody>
      </p:sp>
      <p:sp>
        <p:nvSpPr>
          <p:cNvPr id="5" name="TextBox 4">
            <a:extLst>
              <a:ext uri="{FF2B5EF4-FFF2-40B4-BE49-F238E27FC236}">
                <a16:creationId xmlns:a16="http://schemas.microsoft.com/office/drawing/2014/main" id="{EE934D2B-33F8-44CB-A0EC-E5805B3C1092}"/>
              </a:ext>
            </a:extLst>
          </p:cNvPr>
          <p:cNvSpPr txBox="1"/>
          <p:nvPr/>
        </p:nvSpPr>
        <p:spPr>
          <a:xfrm>
            <a:off x="4424515" y="2292264"/>
            <a:ext cx="6531077" cy="3038168"/>
          </a:xfrm>
          <a:prstGeom prst="rect">
            <a:avLst/>
          </a:prstGeom>
        </p:spPr>
        <p:txBody>
          <a:bodyPr vert="horz" lIns="0" tIns="0" rIns="0" bIns="0" rtlCol="0">
            <a:normAutofit lnSpcReduction="10000"/>
          </a:bodyPr>
          <a:lstStyle>
            <a:lvl1pPr marL="228600" indent="-228600">
              <a:lnSpc>
                <a:spcPct val="90000"/>
              </a:lnSpc>
              <a:spcBef>
                <a:spcPts val="1000"/>
              </a:spcBef>
              <a:buFont typeface="Arial" panose="020B0604020202020204" pitchFamily="34" charset="0"/>
              <a:buChar char="•"/>
              <a:defRPr sz="2800"/>
            </a:lvl1pPr>
            <a:lvl2pPr marL="685800" lvl="1"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lvl3pPr>
            <a:lvl4pPr marL="1600200" indent="-228600">
              <a:lnSpc>
                <a:spcPct val="90000"/>
              </a:lnSpc>
              <a:spcBef>
                <a:spcPts val="500"/>
              </a:spcBef>
              <a:buFont typeface="Arial" panose="020B0604020202020204" pitchFamily="34" charset="0"/>
              <a:buChar char="•"/>
              <a:defRPr sz="1600"/>
            </a:lvl4pPr>
            <a:lvl5pPr marL="2057400" indent="-228600">
              <a:lnSpc>
                <a:spcPct val="90000"/>
              </a:lnSpc>
              <a:spcBef>
                <a:spcPts val="500"/>
              </a:spcBef>
              <a:buFont typeface="Arial" panose="020B0604020202020204" pitchFamily="34" charset="0"/>
              <a:buChar char="•"/>
              <a:defRPr sz="1600"/>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indent="0" algn="ctr">
              <a:buNone/>
            </a:pPr>
            <a:r>
              <a:rPr lang="en-US" sz="3200" dirty="0">
                <a:solidFill>
                  <a:srgbClr val="2C567A"/>
                </a:solidFill>
              </a:rPr>
              <a:t>This project examined the Peloton® workout history for an individual user to determine the factors that influence their performance, correlation between workouts and weight, and improvement in overall fitness over time. </a:t>
            </a:r>
          </a:p>
        </p:txBody>
      </p:sp>
    </p:spTree>
    <p:extLst>
      <p:ext uri="{BB962C8B-B14F-4D97-AF65-F5344CB8AC3E}">
        <p14:creationId xmlns:p14="http://schemas.microsoft.com/office/powerpoint/2010/main" val="4502942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55BC8C4-BE3C-4D7E-96BC-104A962C246C}"/>
              </a:ext>
            </a:extLst>
          </p:cNvPr>
          <p:cNvSpPr>
            <a:spLocks noGrp="1"/>
          </p:cNvSpPr>
          <p:nvPr>
            <p:ph type="sldNum" sz="quarter" idx="12"/>
          </p:nvPr>
        </p:nvSpPr>
        <p:spPr/>
        <p:txBody>
          <a:bodyPr/>
          <a:lstStyle/>
          <a:p>
            <a:fld id="{9EC71654-96A5-4280-94F3-931C61A9F92C}" type="slidenum">
              <a:rPr lang="en-US" noProof="0" smtClean="0"/>
              <a:pPr/>
              <a:t>7</a:t>
            </a:fld>
            <a:endParaRPr lang="en-US" noProof="0" dirty="0"/>
          </a:p>
        </p:txBody>
      </p:sp>
      <p:graphicFrame>
        <p:nvGraphicFramePr>
          <p:cNvPr id="5" name="Content Placeholder 4">
            <a:extLst>
              <a:ext uri="{FF2B5EF4-FFF2-40B4-BE49-F238E27FC236}">
                <a16:creationId xmlns:a16="http://schemas.microsoft.com/office/drawing/2014/main" id="{2AB1821B-2D49-44B9-B979-1409816B8479}"/>
              </a:ext>
            </a:extLst>
          </p:cNvPr>
          <p:cNvGraphicFramePr>
            <a:graphicFrameLocks noGrp="1"/>
          </p:cNvGraphicFramePr>
          <p:nvPr>
            <p:ph idx="1"/>
            <p:extLst>
              <p:ext uri="{D42A27DB-BD31-4B8C-83A1-F6EECF244321}">
                <p14:modId xmlns:p14="http://schemas.microsoft.com/office/powerpoint/2010/main" val="478696652"/>
              </p:ext>
            </p:extLst>
          </p:nvPr>
        </p:nvGraphicFramePr>
        <p:xfrm>
          <a:off x="515938" y="1825625"/>
          <a:ext cx="10837862"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itle 3">
            <a:extLst>
              <a:ext uri="{FF2B5EF4-FFF2-40B4-BE49-F238E27FC236}">
                <a16:creationId xmlns:a16="http://schemas.microsoft.com/office/drawing/2014/main" id="{A2FB6948-6CF6-4080-ADEB-85F6E331F1CC}"/>
              </a:ext>
            </a:extLst>
          </p:cNvPr>
          <p:cNvSpPr>
            <a:spLocks noGrp="1"/>
          </p:cNvSpPr>
          <p:nvPr>
            <p:ph type="title"/>
          </p:nvPr>
        </p:nvSpPr>
        <p:spPr/>
        <p:txBody>
          <a:bodyPr/>
          <a:lstStyle/>
          <a:p>
            <a:r>
              <a:rPr lang="en-US" dirty="0"/>
              <a:t>The Process</a:t>
            </a:r>
          </a:p>
        </p:txBody>
      </p:sp>
    </p:spTree>
    <p:extLst>
      <p:ext uri="{BB962C8B-B14F-4D97-AF65-F5344CB8AC3E}">
        <p14:creationId xmlns:p14="http://schemas.microsoft.com/office/powerpoint/2010/main" val="14647920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91B32C0-5E61-447F-9557-57AF415D6FE9}"/>
              </a:ext>
            </a:extLst>
          </p:cNvPr>
          <p:cNvSpPr>
            <a:spLocks noGrp="1"/>
          </p:cNvSpPr>
          <p:nvPr>
            <p:ph idx="1"/>
          </p:nvPr>
        </p:nvSpPr>
        <p:spPr>
          <a:xfrm>
            <a:off x="781665" y="1825625"/>
            <a:ext cx="4671484" cy="4351338"/>
          </a:xfrm>
        </p:spPr>
        <p:txBody>
          <a:bodyPr>
            <a:normAutofit/>
          </a:bodyPr>
          <a:lstStyle/>
          <a:p>
            <a:r>
              <a:rPr lang="en-US" sz="3200" dirty="0"/>
              <a:t>Workouts</a:t>
            </a:r>
          </a:p>
          <a:p>
            <a:r>
              <a:rPr lang="en-US" sz="3200" dirty="0"/>
              <a:t>Summary</a:t>
            </a:r>
          </a:p>
          <a:p>
            <a:r>
              <a:rPr lang="en-US" sz="3200" dirty="0"/>
              <a:t>Performance</a:t>
            </a:r>
          </a:p>
          <a:p>
            <a:r>
              <a:rPr lang="en-US" sz="3200" dirty="0"/>
              <a:t>Instructors</a:t>
            </a:r>
          </a:p>
          <a:p>
            <a:r>
              <a:rPr lang="en-US" sz="3200" dirty="0"/>
              <a:t>Weight</a:t>
            </a:r>
          </a:p>
          <a:p>
            <a:endParaRPr lang="en-US" sz="3200" dirty="0"/>
          </a:p>
        </p:txBody>
      </p:sp>
      <p:sp>
        <p:nvSpPr>
          <p:cNvPr id="4" name="Slide Number Placeholder 3">
            <a:extLst>
              <a:ext uri="{FF2B5EF4-FFF2-40B4-BE49-F238E27FC236}">
                <a16:creationId xmlns:a16="http://schemas.microsoft.com/office/drawing/2014/main" id="{0BDDBFEE-BC50-46CF-AB8F-D145B99B57A6}"/>
              </a:ext>
            </a:extLst>
          </p:cNvPr>
          <p:cNvSpPr>
            <a:spLocks noGrp="1"/>
          </p:cNvSpPr>
          <p:nvPr>
            <p:ph type="sldNum" sz="quarter" idx="12"/>
          </p:nvPr>
        </p:nvSpPr>
        <p:spPr>
          <a:xfrm>
            <a:off x="11363696" y="6455739"/>
            <a:ext cx="294460" cy="187367"/>
          </a:xfrm>
        </p:spPr>
        <p:txBody>
          <a:bodyPr anchor="ctr">
            <a:normAutofit/>
          </a:bodyPr>
          <a:lstStyle/>
          <a:p>
            <a:pPr>
              <a:spcAft>
                <a:spcPts val="600"/>
              </a:spcAft>
            </a:pPr>
            <a:fld id="{9EC71654-96A5-4280-94F3-931C61A9F92C}" type="slidenum">
              <a:rPr lang="en-US" smtClean="0"/>
              <a:pPr>
                <a:spcAft>
                  <a:spcPts val="600"/>
                </a:spcAft>
              </a:pPr>
              <a:t>8</a:t>
            </a:fld>
            <a:endParaRPr lang="en-US"/>
          </a:p>
        </p:txBody>
      </p:sp>
      <p:pic>
        <p:nvPicPr>
          <p:cNvPr id="7" name="Picture Placeholder 6" descr="Gym equipment and needs">
            <a:extLst>
              <a:ext uri="{FF2B5EF4-FFF2-40B4-BE49-F238E27FC236}">
                <a16:creationId xmlns:a16="http://schemas.microsoft.com/office/drawing/2014/main" id="{29305ED8-D39E-4A20-A7CB-7EC58B3E325D}"/>
              </a:ext>
            </a:extLst>
          </p:cNvPr>
          <p:cNvPicPr>
            <a:picLocks noGrp="1" noChangeAspect="1"/>
          </p:cNvPicPr>
          <p:nvPr>
            <p:ph type="pic" sz="quarter" idx="13"/>
          </p:nvPr>
        </p:nvPicPr>
        <p:blipFill rotWithShape="1">
          <a:blip r:embed="rId3" cstate="print">
            <a:extLst>
              <a:ext uri="{28A0092B-C50C-407E-A947-70E740481C1C}">
                <a14:useLocalDpi xmlns:a14="http://schemas.microsoft.com/office/drawing/2010/main"/>
              </a:ext>
            </a:extLst>
          </a:blip>
          <a:srcRect b="-2"/>
          <a:stretch/>
        </p:blipFill>
        <p:spPr>
          <a:xfrm>
            <a:off x="5884648" y="10"/>
            <a:ext cx="6307353" cy="5780362"/>
          </a:xfrm>
          <a:noFill/>
        </p:spPr>
      </p:pic>
      <p:sp>
        <p:nvSpPr>
          <p:cNvPr id="2" name="Title 1">
            <a:extLst>
              <a:ext uri="{FF2B5EF4-FFF2-40B4-BE49-F238E27FC236}">
                <a16:creationId xmlns:a16="http://schemas.microsoft.com/office/drawing/2014/main" id="{903A9A18-93E0-4615-B7AA-B8C8FBB14464}"/>
              </a:ext>
            </a:extLst>
          </p:cNvPr>
          <p:cNvSpPr>
            <a:spLocks noGrp="1"/>
          </p:cNvSpPr>
          <p:nvPr>
            <p:ph type="title"/>
          </p:nvPr>
        </p:nvSpPr>
        <p:spPr>
          <a:xfrm>
            <a:off x="515938" y="499595"/>
            <a:ext cx="4937211" cy="1325563"/>
          </a:xfrm>
        </p:spPr>
        <p:txBody>
          <a:bodyPr anchor="ctr">
            <a:normAutofit/>
          </a:bodyPr>
          <a:lstStyle/>
          <a:p>
            <a:r>
              <a:rPr lang="en-US" dirty="0"/>
              <a:t>Data</a:t>
            </a:r>
            <a:br>
              <a:rPr lang="en-US" dirty="0"/>
            </a:br>
            <a:endParaRPr lang="en-US" dirty="0"/>
          </a:p>
        </p:txBody>
      </p:sp>
    </p:spTree>
    <p:extLst>
      <p:ext uri="{BB962C8B-B14F-4D97-AF65-F5344CB8AC3E}">
        <p14:creationId xmlns:p14="http://schemas.microsoft.com/office/powerpoint/2010/main" val="961730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BDDBFEE-BC50-46CF-AB8F-D145B99B57A6}"/>
              </a:ext>
            </a:extLst>
          </p:cNvPr>
          <p:cNvSpPr>
            <a:spLocks noGrp="1"/>
          </p:cNvSpPr>
          <p:nvPr>
            <p:ph type="sldNum" sz="quarter" idx="12"/>
          </p:nvPr>
        </p:nvSpPr>
        <p:spPr>
          <a:xfrm>
            <a:off x="11363696" y="6455739"/>
            <a:ext cx="294460" cy="187367"/>
          </a:xfrm>
        </p:spPr>
        <p:txBody>
          <a:bodyPr anchor="ctr">
            <a:normAutofit/>
          </a:bodyPr>
          <a:lstStyle/>
          <a:p>
            <a:pPr>
              <a:spcAft>
                <a:spcPts val="600"/>
              </a:spcAft>
            </a:pPr>
            <a:fld id="{9EC71654-96A5-4280-94F3-931C61A9F92C}" type="slidenum">
              <a:rPr lang="en-US" smtClean="0"/>
              <a:pPr>
                <a:spcAft>
                  <a:spcPts val="600"/>
                </a:spcAft>
              </a:pPr>
              <a:t>9</a:t>
            </a:fld>
            <a:endParaRPr lang="en-US"/>
          </a:p>
        </p:txBody>
      </p:sp>
      <p:sp>
        <p:nvSpPr>
          <p:cNvPr id="2" name="Title 1">
            <a:extLst>
              <a:ext uri="{FF2B5EF4-FFF2-40B4-BE49-F238E27FC236}">
                <a16:creationId xmlns:a16="http://schemas.microsoft.com/office/drawing/2014/main" id="{903A9A18-93E0-4615-B7AA-B8C8FBB14464}"/>
              </a:ext>
            </a:extLst>
          </p:cNvPr>
          <p:cNvSpPr>
            <a:spLocks noGrp="1"/>
          </p:cNvSpPr>
          <p:nvPr>
            <p:ph type="title"/>
          </p:nvPr>
        </p:nvSpPr>
        <p:spPr>
          <a:xfrm>
            <a:off x="224449" y="44246"/>
            <a:ext cx="3932237" cy="1600200"/>
          </a:xfrm>
        </p:spPr>
        <p:txBody>
          <a:bodyPr anchor="b">
            <a:normAutofit/>
          </a:bodyPr>
          <a:lstStyle/>
          <a:p>
            <a:r>
              <a:rPr lang="en-US" b="1" cap="all" dirty="0"/>
              <a:t>Data</a:t>
            </a:r>
            <a:r>
              <a:rPr lang="en-US" b="1" dirty="0"/>
              <a:t> </a:t>
            </a:r>
            <a:r>
              <a:rPr lang="en-US" b="1" cap="all" dirty="0"/>
              <a:t>Preparation</a:t>
            </a:r>
            <a:br>
              <a:rPr lang="en-US" b="1" dirty="0"/>
            </a:br>
            <a:endParaRPr lang="en-US" b="1" dirty="0"/>
          </a:p>
        </p:txBody>
      </p:sp>
      <p:graphicFrame>
        <p:nvGraphicFramePr>
          <p:cNvPr id="19" name="Content Placeholder 2">
            <a:extLst>
              <a:ext uri="{FF2B5EF4-FFF2-40B4-BE49-F238E27FC236}">
                <a16:creationId xmlns:a16="http://schemas.microsoft.com/office/drawing/2014/main" id="{7604DAF8-61A1-4350-82D8-BEF849356116}"/>
              </a:ext>
            </a:extLst>
          </p:cNvPr>
          <p:cNvGraphicFramePr>
            <a:graphicFrameLocks noGrp="1"/>
          </p:cNvGraphicFramePr>
          <p:nvPr>
            <p:ph idx="1"/>
            <p:extLst>
              <p:ext uri="{D42A27DB-BD31-4B8C-83A1-F6EECF244321}">
                <p14:modId xmlns:p14="http://schemas.microsoft.com/office/powerpoint/2010/main" val="3771610413"/>
              </p:ext>
            </p:extLst>
          </p:nvPr>
        </p:nvGraphicFramePr>
        <p:xfrm>
          <a:off x="5183188" y="811164"/>
          <a:ext cx="6172200" cy="54038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2" name="Picture 21" descr="Woman biking at forest">
            <a:extLst>
              <a:ext uri="{FF2B5EF4-FFF2-40B4-BE49-F238E27FC236}">
                <a16:creationId xmlns:a16="http://schemas.microsoft.com/office/drawing/2014/main" id="{523942C0-F014-4F2F-8E6F-FA42DBEC4C46}"/>
              </a:ext>
            </a:extLst>
          </p:cNvPr>
          <p:cNvPicPr>
            <a:picLocks noChangeAspect="1"/>
          </p:cNvPicPr>
          <p:nvPr/>
        </p:nvPicPr>
        <p:blipFill rotWithShape="1">
          <a:blip r:embed="rId8" cstate="print">
            <a:extLst>
              <a:ext uri="{28A0092B-C50C-407E-A947-70E740481C1C}">
                <a14:useLocalDpi xmlns:a14="http://schemas.microsoft.com/office/drawing/2010/main"/>
              </a:ext>
            </a:extLst>
          </a:blip>
          <a:srcRect/>
          <a:stretch/>
        </p:blipFill>
        <p:spPr>
          <a:xfrm>
            <a:off x="460424" y="1821426"/>
            <a:ext cx="4472937" cy="3468311"/>
          </a:xfrm>
          <a:prstGeom prst="rect">
            <a:avLst/>
          </a:prstGeom>
        </p:spPr>
      </p:pic>
      <p:pic>
        <p:nvPicPr>
          <p:cNvPr id="26" name="Graphic 25" descr="Close outline">
            <a:extLst>
              <a:ext uri="{FF2B5EF4-FFF2-40B4-BE49-F238E27FC236}">
                <a16:creationId xmlns:a16="http://schemas.microsoft.com/office/drawing/2014/main" id="{6518B0A3-E1ED-4ABD-B39D-5E3B1DBA638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004107" y="2824315"/>
            <a:ext cx="1443827" cy="1443827"/>
          </a:xfrm>
          <a:prstGeom prst="rect">
            <a:avLst/>
          </a:prstGeom>
        </p:spPr>
      </p:pic>
    </p:spTree>
    <p:extLst>
      <p:ext uri="{BB962C8B-B14F-4D97-AF65-F5344CB8AC3E}">
        <p14:creationId xmlns:p14="http://schemas.microsoft.com/office/powerpoint/2010/main" val="2752612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Contoso v1">
      <a:dk1>
        <a:sysClr val="windowText" lastClr="000000"/>
      </a:dk1>
      <a:lt1>
        <a:sysClr val="window" lastClr="FFFFFF"/>
      </a:lt1>
      <a:dk2>
        <a:srgbClr val="44546A"/>
      </a:dk2>
      <a:lt2>
        <a:srgbClr val="E7E6E6"/>
      </a:lt2>
      <a:accent1>
        <a:srgbClr val="2C567A"/>
      </a:accent1>
      <a:accent2>
        <a:srgbClr val="0072C7"/>
      </a:accent2>
      <a:accent3>
        <a:srgbClr val="0D1D51"/>
      </a:accent3>
      <a:accent4>
        <a:srgbClr val="666666"/>
      </a:accent4>
      <a:accent5>
        <a:srgbClr val="3C76A6"/>
      </a:accent5>
      <a:accent6>
        <a:srgbClr val="1E44BC"/>
      </a:accent6>
      <a:hlink>
        <a:srgbClr val="0563C1"/>
      </a:hlink>
      <a:folHlink>
        <a:srgbClr val="954F72"/>
      </a:folHlink>
    </a:clrScheme>
    <a:fontScheme name="Contoso v1">
      <a:majorFont>
        <a:latin typeface="Corbel"/>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34076243_Blue spheres presentation_RVA_v5" id="{E4C0B511-76E7-4C07-AFEA-8FEA0A5A8C84}" vid="{3A463146-28EF-4F73-B63C-03710F66E2A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EA9B47F-3DD8-4645-81DC-B88780643C07}">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B0C07E3D-60A7-4F4E-8208-D9CCD01982CB}">
  <ds:schemaRefs>
    <ds:schemaRef ds:uri="http://schemas.microsoft.com/sharepoint/v3/contenttype/forms"/>
  </ds:schemaRefs>
</ds:datastoreItem>
</file>

<file path=customXml/itemProps3.xml><?xml version="1.0" encoding="utf-8"?>
<ds:datastoreItem xmlns:ds="http://schemas.openxmlformats.org/officeDocument/2006/customXml" ds:itemID="{631071E6-22AE-499A-B09C-BF21CF5F748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Blue spheres presentation</Template>
  <TotalTime>2893</TotalTime>
  <Words>3281</Words>
  <Application>Microsoft Office PowerPoint</Application>
  <PresentationFormat>Widescreen</PresentationFormat>
  <Paragraphs>216</Paragraphs>
  <Slides>21</Slides>
  <Notes>21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21</vt:i4>
      </vt:variant>
    </vt:vector>
  </HeadingPairs>
  <TitlesOfParts>
    <vt:vector size="28" baseType="lpstr">
      <vt:lpstr>Arial</vt:lpstr>
      <vt:lpstr>Calibri</vt:lpstr>
      <vt:lpstr>Calibri Light</vt:lpstr>
      <vt:lpstr>Corbel</vt:lpstr>
      <vt:lpstr>Symbol</vt:lpstr>
      <vt:lpstr>Times New Roman</vt:lpstr>
      <vt:lpstr>Office Theme</vt:lpstr>
      <vt:lpstr>A Data Story about a bike that goes nowhere</vt:lpstr>
      <vt:lpstr>Evolution of Home  Workouts</vt:lpstr>
      <vt:lpstr>Home Workouts in 2021 </vt:lpstr>
      <vt:lpstr>What’s the Problem?</vt:lpstr>
      <vt:lpstr>Sources of Motivation</vt:lpstr>
      <vt:lpstr>Objective</vt:lpstr>
      <vt:lpstr>The Process</vt:lpstr>
      <vt:lpstr>Data </vt:lpstr>
      <vt:lpstr>Data Preparation </vt:lpstr>
      <vt:lpstr>Analysis</vt:lpstr>
      <vt:lpstr>PowerPoint Presentation</vt:lpstr>
      <vt:lpstr>PowerPoint Presentation</vt:lpstr>
      <vt:lpstr>PowerPoint Presentation</vt:lpstr>
      <vt:lpstr>PowerPoint Presentation</vt:lpstr>
      <vt:lpstr>PowerPoint Presentation</vt:lpstr>
      <vt:lpstr>PowerPoint Presentation</vt:lpstr>
      <vt:lpstr>Rating the DifficultY</vt:lpstr>
      <vt:lpstr>PowerPoint Presentation</vt:lpstr>
      <vt:lpstr>PowerPoint Presentation</vt:lpstr>
      <vt:lpstr>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Rebecca Lewis</dc:creator>
  <cp:lastModifiedBy>Rebecca Lewis</cp:lastModifiedBy>
  <cp:revision>1</cp:revision>
  <dcterms:created xsi:type="dcterms:W3CDTF">2021-06-02T01:02:28Z</dcterms:created>
  <dcterms:modified xsi:type="dcterms:W3CDTF">2021-06-04T01:16:01Z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